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4"/>
  </p:notesMasterIdLst>
  <p:sldIdLst>
    <p:sldId id="256" r:id="rId2"/>
    <p:sldId id="261" r:id="rId3"/>
    <p:sldId id="258" r:id="rId4"/>
    <p:sldId id="270" r:id="rId5"/>
    <p:sldId id="273" r:id="rId6"/>
    <p:sldId id="274" r:id="rId7"/>
    <p:sldId id="276" r:id="rId8"/>
    <p:sldId id="275" r:id="rId9"/>
    <p:sldId id="268" r:id="rId10"/>
    <p:sldId id="277" r:id="rId11"/>
    <p:sldId id="265" r:id="rId12"/>
    <p:sldId id="264" r:id="rId13"/>
  </p:sldIdLst>
  <p:sldSz cx="18288000" cy="10287000"/>
  <p:notesSz cx="6858000" cy="9144000"/>
  <p:embeddedFontLst>
    <p:embeddedFont>
      <p:font typeface="210 디딤고딕 Bold" panose="020B0604020202020204" charset="-127"/>
      <p:regular r:id="rId15"/>
    </p:embeddedFont>
    <p:embeddedFont>
      <p:font typeface="TDTD명조 Light" panose="020B0604020202020204" charset="-127"/>
      <p:regular r:id="rId16"/>
    </p:embeddedFont>
    <p:embeddedFont>
      <p:font typeface="맑은 고딕" panose="020B0503020000020004" pitchFamily="34" charset="-127"/>
      <p:regular r:id="rId17"/>
      <p:bold r:id="rId18"/>
    </p:embeddedFont>
    <p:embeddedFont>
      <p:font typeface="Algerian" panose="04020705040A02060702" pitchFamily="82" charset="0"/>
      <p:regular r:id="rId19"/>
    </p:embeddedFont>
    <p:embeddedFont>
      <p:font typeface="Bad Russian" panose="020B0604020202020204" charset="0"/>
      <p:regular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>
        <p:scale>
          <a:sx n="50" d="100"/>
          <a:sy n="50" d="100"/>
        </p:scale>
        <p:origin x="1194" y="77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notesViewPr>
    <p:cSldViewPr>
      <p:cViewPr>
        <p:scale>
          <a:sx n="50" d="100"/>
          <a:sy n="50" d="100"/>
        </p:scale>
        <p:origin x="3030" y="109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83A945F-9E4F-47A7-BE26-5D44ECB61270}" type="datetimeFigureOut">
              <a:rPr lang="ko-KR" altLang="en-US" smtClean="0"/>
              <a:t>2024-08-06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8026731-276E-4F3C-9801-CE15F28CF2C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5553747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26731-276E-4F3C-9801-CE15F28CF2C0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564300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8026731-276E-4F3C-9801-CE15F28CF2C0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0128173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8/6/2024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sv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microsoft.com/office/2007/relationships/hdphoto" Target="../media/hdphoto1.wdp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sv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jp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microsoft.com/office/2007/relationships/hdphoto" Target="../media/hdphoto1.wdp"/><Relationship Id="rId11" Type="http://schemas.openxmlformats.org/officeDocument/2006/relationships/image" Target="../media/image17.jpeg"/><Relationship Id="rId5" Type="http://schemas.openxmlformats.org/officeDocument/2006/relationships/image" Target="../media/image12.png"/><Relationship Id="rId10" Type="http://schemas.openxmlformats.org/officeDocument/2006/relationships/image" Target="../media/image16.jpeg"/><Relationship Id="rId4" Type="http://schemas.openxmlformats.org/officeDocument/2006/relationships/image" Target="../media/image11.svg"/><Relationship Id="rId9" Type="http://schemas.openxmlformats.org/officeDocument/2006/relationships/image" Target="../media/image1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sv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sv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135122" r="-24261" b="-47642"/>
            </a:stretch>
          </a:blipFill>
        </p:spPr>
      </p:sp>
      <p:grpSp>
        <p:nvGrpSpPr>
          <p:cNvPr id="3" name="Group 3"/>
          <p:cNvGrpSpPr/>
          <p:nvPr/>
        </p:nvGrpSpPr>
        <p:grpSpPr>
          <a:xfrm>
            <a:off x="1304925" y="9854762"/>
            <a:ext cx="15678150" cy="89338"/>
            <a:chOff x="0" y="0"/>
            <a:chExt cx="4129225" cy="14550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129225" cy="145501"/>
            </a:xfrm>
            <a:custGeom>
              <a:avLst/>
              <a:gdLst/>
              <a:ahLst/>
              <a:cxnLst/>
              <a:rect l="l" t="t" r="r" b="b"/>
              <a:pathLst>
                <a:path w="4129225" h="145501">
                  <a:moveTo>
                    <a:pt x="0" y="0"/>
                  </a:moveTo>
                  <a:lnTo>
                    <a:pt x="4129225" y="0"/>
                  </a:lnTo>
                  <a:lnTo>
                    <a:pt x="4129225" y="145501"/>
                  </a:lnTo>
                  <a:lnTo>
                    <a:pt x="0" y="145501"/>
                  </a:lnTo>
                  <a:close/>
                </a:path>
              </a:pathLst>
            </a:custGeom>
            <a:solidFill>
              <a:srgbClr val="FFFFFF">
                <a:alpha val="29804"/>
              </a:srgbClr>
            </a:solidFill>
          </p:spPr>
        </p:sp>
        <p:sp>
          <p:nvSpPr>
            <p:cNvPr id="5" name="TextBox 5"/>
            <p:cNvSpPr txBox="1"/>
            <p:nvPr/>
          </p:nvSpPr>
          <p:spPr>
            <a:xfrm>
              <a:off x="0" y="-47625"/>
              <a:ext cx="4129225" cy="193126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TextBox 6"/>
          <p:cNvSpPr txBox="1"/>
          <p:nvPr/>
        </p:nvSpPr>
        <p:spPr>
          <a:xfrm>
            <a:off x="4800600" y="2617439"/>
            <a:ext cx="8534400" cy="4888261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9600"/>
              </a:lnSpc>
            </a:pPr>
            <a:r>
              <a:rPr lang="ko-KR" altLang="en-US" sz="14000" dirty="0">
                <a:solidFill>
                  <a:srgbClr val="FFFFFF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러시안 </a:t>
            </a:r>
            <a:r>
              <a:rPr lang="ko-KR" altLang="en-US" sz="14000" dirty="0" err="1">
                <a:solidFill>
                  <a:srgbClr val="FFFFFF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룰렛</a:t>
            </a:r>
            <a:endParaRPr lang="en-US" sz="14000" dirty="0">
              <a:solidFill>
                <a:srgbClr val="FFFFFF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7" name="TextBox 7"/>
          <p:cNvSpPr txBox="1"/>
          <p:nvPr/>
        </p:nvSpPr>
        <p:spPr>
          <a:xfrm>
            <a:off x="7285284" y="2282861"/>
            <a:ext cx="3717429" cy="50885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2024년 8월 9일 VR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6248060" y="4612812"/>
            <a:ext cx="5791879" cy="7621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</a:pPr>
            <a:r>
              <a:rPr lang="en-US" sz="3200" u="sng" dirty="0" err="1">
                <a:solidFill>
                  <a:srgbClr val="FFFFFF"/>
                </a:solidFill>
                <a:latin typeface="Bad Russian"/>
                <a:ea typeface="Bad Russian"/>
                <a:cs typeface="Bad Russian"/>
                <a:sym typeface="Bad Russian"/>
              </a:rPr>
              <a:t>DEAd</a:t>
            </a:r>
            <a:r>
              <a:rPr lang="en-US" sz="3200" u="sng" dirty="0">
                <a:solidFill>
                  <a:srgbClr val="FFFFFF"/>
                </a:solidFill>
                <a:latin typeface="Bad Russian"/>
                <a:ea typeface="Bad Russian"/>
                <a:cs typeface="Bad Russian"/>
                <a:sym typeface="Bad Russian"/>
              </a:rPr>
              <a:t> or </a:t>
            </a:r>
            <a:r>
              <a:rPr lang="en-US" sz="3200" u="sng" dirty="0" err="1">
                <a:solidFill>
                  <a:srgbClr val="FFFFFF"/>
                </a:solidFill>
                <a:latin typeface="Bad Russian"/>
                <a:ea typeface="Bad Russian"/>
                <a:cs typeface="Bad Russian"/>
                <a:sym typeface="Bad Russian"/>
              </a:rPr>
              <a:t>ALiFE</a:t>
            </a:r>
            <a:endParaRPr lang="en-US" sz="3200" u="sng" dirty="0">
              <a:solidFill>
                <a:srgbClr val="FFFFFF"/>
              </a:solidFill>
              <a:latin typeface="Bad Russian"/>
              <a:ea typeface="Bad Russian"/>
              <a:cs typeface="Bad Russian"/>
              <a:sym typeface="Bad Russian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416972" y="869569"/>
            <a:ext cx="7454057" cy="29027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380"/>
              </a:lnSpc>
            </a:pPr>
            <a:r>
              <a:rPr lang="en-US" sz="1700" dirty="0">
                <a:solidFill>
                  <a:srgbClr val="FFFFFF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Russian roulette</a:t>
            </a:r>
          </a:p>
        </p:txBody>
      </p:sp>
      <p:sp>
        <p:nvSpPr>
          <p:cNvPr id="23" name="Text Placeholder 22">
            <a:extLst>
              <a:ext uri="{FF2B5EF4-FFF2-40B4-BE49-F238E27FC236}">
                <a16:creationId xmlns:a16="http://schemas.microsoft.com/office/drawing/2014/main" id="{232B4DF6-19CC-497A-AFC2-40E9E34EA3FF}"/>
              </a:ext>
            </a:extLst>
          </p:cNvPr>
          <p:cNvSpPr txBox="1">
            <a:spLocks/>
          </p:cNvSpPr>
          <p:nvPr/>
        </p:nvSpPr>
        <p:spPr>
          <a:xfrm>
            <a:off x="11101969" y="8683195"/>
            <a:ext cx="4546801" cy="78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안세현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이경근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김도현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김성환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6F19C0C3-B97D-4B26-9A56-2B709F544A6D}"/>
              </a:ext>
            </a:extLst>
          </p:cNvPr>
          <p:cNvSpPr txBox="1">
            <a:spLocks/>
          </p:cNvSpPr>
          <p:nvPr/>
        </p:nvSpPr>
        <p:spPr>
          <a:xfrm>
            <a:off x="10820400" y="8120971"/>
            <a:ext cx="4546801" cy="5446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uri42</a:t>
            </a:r>
          </a:p>
        </p:txBody>
      </p:sp>
      <p:sp>
        <p:nvSpPr>
          <p:cNvPr id="25" name="Text Placeholder 41">
            <a:extLst>
              <a:ext uri="{FF2B5EF4-FFF2-40B4-BE49-F238E27FC236}">
                <a16:creationId xmlns:a16="http://schemas.microsoft.com/office/drawing/2014/main" id="{815999B8-0954-4B14-ACE3-B532FBEB6348}"/>
              </a:ext>
            </a:extLst>
          </p:cNvPr>
          <p:cNvSpPr txBox="1">
            <a:spLocks/>
          </p:cNvSpPr>
          <p:nvPr/>
        </p:nvSpPr>
        <p:spPr>
          <a:xfrm>
            <a:off x="10854604" y="9262757"/>
            <a:ext cx="4478395" cy="4351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cxnSp>
        <p:nvCxnSpPr>
          <p:cNvPr id="26" name="Straight Connector 36">
            <a:extLst>
              <a:ext uri="{FF2B5EF4-FFF2-40B4-BE49-F238E27FC236}">
                <a16:creationId xmlns:a16="http://schemas.microsoft.com/office/drawing/2014/main" id="{83E4F846-E7A0-497B-9885-96777C3056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27050" y="8039100"/>
            <a:ext cx="48409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37">
            <a:extLst>
              <a:ext uri="{FF2B5EF4-FFF2-40B4-BE49-F238E27FC236}">
                <a16:creationId xmlns:a16="http://schemas.microsoft.com/office/drawing/2014/main" id="{0B79063E-373E-41D0-AADA-80EA8292B9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0927218" y="9228286"/>
            <a:ext cx="4840941" cy="0"/>
          </a:xfrm>
          <a:prstGeom prst="line">
            <a:avLst/>
          </a:prstGeom>
          <a:ln w="12700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86904" y="7677150"/>
            <a:ext cx="7114192" cy="4114800"/>
          </a:xfrm>
          <a:custGeom>
            <a:avLst/>
            <a:gdLst/>
            <a:ahLst/>
            <a:cxnLst/>
            <a:rect l="l" t="t" r="r" b="b"/>
            <a:pathLst>
              <a:path w="7114192" h="4114800">
                <a:moveTo>
                  <a:pt x="0" y="0"/>
                </a:moveTo>
                <a:lnTo>
                  <a:pt x="7114192" y="0"/>
                </a:lnTo>
                <a:lnTo>
                  <a:pt x="7114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153" y="4191000"/>
            <a:ext cx="7454057" cy="3911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 현황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에대한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gif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파일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92443" y="2230930"/>
            <a:ext cx="170311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offering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9648" y="1697530"/>
            <a:ext cx="948705" cy="25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014C9-B81C-4695-8ED6-2653BC6017FD}"/>
              </a:ext>
            </a:extLst>
          </p:cNvPr>
          <p:cNvSpPr/>
          <p:nvPr/>
        </p:nvSpPr>
        <p:spPr>
          <a:xfrm>
            <a:off x="1922153" y="4781550"/>
            <a:ext cx="7696200" cy="3371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5FD1FE6-FA3C-4685-91C7-3C4F11404F84}"/>
              </a:ext>
            </a:extLst>
          </p:cNvPr>
          <p:cNvSpPr txBox="1"/>
          <p:nvPr/>
        </p:nvSpPr>
        <p:spPr>
          <a:xfrm>
            <a:off x="10134600" y="4191000"/>
            <a:ext cx="7454057" cy="3911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 현황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에대한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gif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파일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A91C6F-F428-48C6-8C31-F8AF98DF45BC}"/>
              </a:ext>
            </a:extLst>
          </p:cNvPr>
          <p:cNvSpPr/>
          <p:nvPr/>
        </p:nvSpPr>
        <p:spPr>
          <a:xfrm>
            <a:off x="10134600" y="4781550"/>
            <a:ext cx="7696200" cy="3371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00EEE022-2EA1-431E-AEBE-8BEAF548504F}"/>
              </a:ext>
            </a:extLst>
          </p:cNvPr>
          <p:cNvGrpSpPr/>
          <p:nvPr/>
        </p:nvGrpSpPr>
        <p:grpSpPr>
          <a:xfrm>
            <a:off x="1181869" y="688774"/>
            <a:ext cx="227540" cy="1223661"/>
            <a:chOff x="0" y="0"/>
            <a:chExt cx="420578" cy="229235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7658BC6-0989-4A17-9985-AC973876469D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4">
              <a:extLst>
                <a:ext uri="{FF2B5EF4-FFF2-40B4-BE49-F238E27FC236}">
                  <a16:creationId xmlns:a16="http://schemas.microsoft.com/office/drawing/2014/main" id="{B97F8C5B-53AA-4DC2-97ED-DEEFC7D595D5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36D15FE1-8A9E-4149-915E-82CE62658653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8A0521C2-4B3E-409F-B8E9-300F69A8F878}"/>
              </a:ext>
            </a:extLst>
          </p:cNvPr>
          <p:cNvSpPr txBox="1"/>
          <p:nvPr/>
        </p:nvSpPr>
        <p:spPr>
          <a:xfrm>
            <a:off x="913287" y="-47663"/>
            <a:ext cx="310991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66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</a:t>
            </a:r>
            <a:endParaRPr lang="en-US" sz="66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20850D2D-74E1-4587-8632-40F6046AB5BB}"/>
              </a:ext>
            </a:extLst>
          </p:cNvPr>
          <p:cNvGrpSpPr/>
          <p:nvPr/>
        </p:nvGrpSpPr>
        <p:grpSpPr>
          <a:xfrm flipH="1">
            <a:off x="3619285" y="647745"/>
            <a:ext cx="274963" cy="1223661"/>
            <a:chOff x="0" y="0"/>
            <a:chExt cx="420578" cy="2292350"/>
          </a:xfrm>
        </p:grpSpPr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167E6D8A-9218-45A1-B2F7-82801FBC2970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4">
              <a:extLst>
                <a:ext uri="{FF2B5EF4-FFF2-40B4-BE49-F238E27FC236}">
                  <a16:creationId xmlns:a16="http://schemas.microsoft.com/office/drawing/2014/main" id="{462403CE-292D-4D64-B0B0-46EDBE1E405E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4AAF3C37-B72D-46D4-B7DA-0BCA1024F4F6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  <p:extLst>
      <p:ext uri="{BB962C8B-B14F-4D97-AF65-F5344CB8AC3E}">
        <p14:creationId xmlns:p14="http://schemas.microsoft.com/office/powerpoint/2010/main" val="26774948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81869" y="688774"/>
            <a:ext cx="227540" cy="1223661"/>
            <a:chOff x="0" y="0"/>
            <a:chExt cx="420578" cy="2292350"/>
          </a:xfrm>
        </p:grpSpPr>
        <p:sp>
          <p:nvSpPr>
            <p:cNvPr id="3" name="AutoShape 3"/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4" name="AutoShape 4"/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" name="AutoShape 5"/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0" name="Freeform 10"/>
          <p:cNvSpPr/>
          <p:nvPr/>
        </p:nvSpPr>
        <p:spPr>
          <a:xfrm>
            <a:off x="5547487" y="799048"/>
            <a:ext cx="7193026" cy="10868583"/>
          </a:xfrm>
          <a:custGeom>
            <a:avLst/>
            <a:gdLst/>
            <a:ahLst/>
            <a:cxnLst/>
            <a:rect l="l" t="t" r="r" b="b"/>
            <a:pathLst>
              <a:path w="7193026" h="10868583">
                <a:moveTo>
                  <a:pt x="0" y="0"/>
                </a:moveTo>
                <a:lnTo>
                  <a:pt x="7193026" y="0"/>
                </a:lnTo>
                <a:lnTo>
                  <a:pt x="7193026" y="10868583"/>
                </a:lnTo>
                <a:lnTo>
                  <a:pt x="0" y="108685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913287" y="-47663"/>
            <a:ext cx="310991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66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예정</a:t>
            </a:r>
            <a:endParaRPr lang="en-US" sz="66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grpSp>
        <p:nvGrpSpPr>
          <p:cNvPr id="16" name="Group 2">
            <a:extLst>
              <a:ext uri="{FF2B5EF4-FFF2-40B4-BE49-F238E27FC236}">
                <a16:creationId xmlns:a16="http://schemas.microsoft.com/office/drawing/2014/main" id="{E1C5C1A3-03D7-42A0-8DB0-ADF612433143}"/>
              </a:ext>
            </a:extLst>
          </p:cNvPr>
          <p:cNvGrpSpPr/>
          <p:nvPr/>
        </p:nvGrpSpPr>
        <p:grpSpPr>
          <a:xfrm>
            <a:off x="1762125" y="2419350"/>
            <a:ext cx="14763750" cy="1462635"/>
            <a:chOff x="0" y="0"/>
            <a:chExt cx="19685000" cy="1950180"/>
          </a:xfrm>
        </p:grpSpPr>
        <p:grpSp>
          <p:nvGrpSpPr>
            <p:cNvPr id="17" name="Group 3">
              <a:extLst>
                <a:ext uri="{FF2B5EF4-FFF2-40B4-BE49-F238E27FC236}">
                  <a16:creationId xmlns:a16="http://schemas.microsoft.com/office/drawing/2014/main" id="{68F8DF04-0C4F-4582-A4F5-8A27D1F4912F}"/>
                </a:ext>
              </a:extLst>
            </p:cNvPr>
            <p:cNvGrpSpPr/>
            <p:nvPr/>
          </p:nvGrpSpPr>
          <p:grpSpPr>
            <a:xfrm>
              <a:off x="0" y="0"/>
              <a:ext cx="19685000" cy="1950180"/>
              <a:chOff x="0" y="0"/>
              <a:chExt cx="3888395" cy="385221"/>
            </a:xfrm>
          </p:grpSpPr>
          <p:sp>
            <p:nvSpPr>
              <p:cNvPr id="24" name="Freeform 4">
                <a:extLst>
                  <a:ext uri="{FF2B5EF4-FFF2-40B4-BE49-F238E27FC236}">
                    <a16:creationId xmlns:a16="http://schemas.microsoft.com/office/drawing/2014/main" id="{C9074A6F-F2EA-4877-8182-973A41AA4A2B}"/>
                  </a:ext>
                </a:extLst>
              </p:cNvPr>
              <p:cNvSpPr/>
              <p:nvPr/>
            </p:nvSpPr>
            <p:spPr>
              <a:xfrm>
                <a:off x="0" y="0"/>
                <a:ext cx="3888395" cy="385221"/>
              </a:xfrm>
              <a:custGeom>
                <a:avLst/>
                <a:gdLst/>
                <a:ahLst/>
                <a:cxnLst/>
                <a:rect l="l" t="t" r="r" b="b"/>
                <a:pathLst>
                  <a:path w="3888395" h="385221">
                    <a:moveTo>
                      <a:pt x="0" y="0"/>
                    </a:moveTo>
                    <a:lnTo>
                      <a:pt x="3888395" y="0"/>
                    </a:lnTo>
                    <a:lnTo>
                      <a:pt x="3888395" y="385221"/>
                    </a:lnTo>
                    <a:lnTo>
                      <a:pt x="0" y="38522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25" name="TextBox 5">
                <a:extLst>
                  <a:ext uri="{FF2B5EF4-FFF2-40B4-BE49-F238E27FC236}">
                    <a16:creationId xmlns:a16="http://schemas.microsoft.com/office/drawing/2014/main" id="{CCCA15F8-4582-403D-B40B-2C5C601424EF}"/>
                  </a:ext>
                </a:extLst>
              </p:cNvPr>
              <p:cNvSpPr txBox="1"/>
              <p:nvPr/>
            </p:nvSpPr>
            <p:spPr>
              <a:xfrm>
                <a:off x="0" y="-95250"/>
                <a:ext cx="3888395" cy="480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18" name="Group 6">
              <a:extLst>
                <a:ext uri="{FF2B5EF4-FFF2-40B4-BE49-F238E27FC236}">
                  <a16:creationId xmlns:a16="http://schemas.microsoft.com/office/drawing/2014/main" id="{1056CBE2-327A-4D7F-B9A6-BD71899BAA4D}"/>
                </a:ext>
              </a:extLst>
            </p:cNvPr>
            <p:cNvGrpSpPr/>
            <p:nvPr/>
          </p:nvGrpSpPr>
          <p:grpSpPr>
            <a:xfrm>
              <a:off x="830208" y="381566"/>
              <a:ext cx="1187047" cy="1187047"/>
              <a:chOff x="0" y="0"/>
              <a:chExt cx="812800" cy="812800"/>
            </a:xfrm>
          </p:grpSpPr>
          <p:sp>
            <p:nvSpPr>
              <p:cNvPr id="22" name="Freeform 7">
                <a:extLst>
                  <a:ext uri="{FF2B5EF4-FFF2-40B4-BE49-F238E27FC236}">
                    <a16:creationId xmlns:a16="http://schemas.microsoft.com/office/drawing/2014/main" id="{DD82445D-AC39-46E9-85AF-CDB715525B11}"/>
                  </a:ext>
                </a:extLst>
              </p:cNvPr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23" name="TextBox 8">
                <a:extLst>
                  <a:ext uri="{FF2B5EF4-FFF2-40B4-BE49-F238E27FC236}">
                    <a16:creationId xmlns:a16="http://schemas.microsoft.com/office/drawing/2014/main" id="{11B8F289-5ECE-489A-A185-8BD165BA1CC2}"/>
                  </a:ext>
                </a:extLst>
              </p:cNvPr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19" name="TextBox 9">
              <a:extLst>
                <a:ext uri="{FF2B5EF4-FFF2-40B4-BE49-F238E27FC236}">
                  <a16:creationId xmlns:a16="http://schemas.microsoft.com/office/drawing/2014/main" id="{673C1C93-8BAC-4EA7-9C4B-E153D22D95DE}"/>
                </a:ext>
              </a:extLst>
            </p:cNvPr>
            <p:cNvSpPr txBox="1"/>
            <p:nvPr/>
          </p:nvSpPr>
          <p:spPr>
            <a:xfrm>
              <a:off x="2375651" y="536940"/>
              <a:ext cx="5039919" cy="76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VR</a:t>
              </a:r>
              <a:r>
                <a:rPr lang="ko-KR" altLang="en-US" sz="3000" dirty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의 </a:t>
              </a:r>
              <a:r>
                <a:rPr lang="ko-KR" altLang="en-US" sz="3000" dirty="0" err="1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몰입감</a:t>
              </a:r>
              <a:endParaRPr 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</p:txBody>
        </p:sp>
        <p:sp>
          <p:nvSpPr>
            <p:cNvPr id="20" name="TextBox 10">
              <a:extLst>
                <a:ext uri="{FF2B5EF4-FFF2-40B4-BE49-F238E27FC236}">
                  <a16:creationId xmlns:a16="http://schemas.microsoft.com/office/drawing/2014/main" id="{545C7365-C7AB-43E0-B4EE-445F14E2E48F}"/>
                </a:ext>
              </a:extLst>
            </p:cNvPr>
            <p:cNvSpPr txBox="1"/>
            <p:nvPr/>
          </p:nvSpPr>
          <p:spPr>
            <a:xfrm>
              <a:off x="9506483" y="415867"/>
              <a:ext cx="6443892" cy="503643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ko-KR" altLang="en-US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내용</a:t>
              </a:r>
              <a:endParaRPr 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endParaRPr>
            </a:p>
          </p:txBody>
        </p:sp>
        <p:sp>
          <p:nvSpPr>
            <p:cNvPr id="21" name="TextBox 11">
              <a:extLst>
                <a:ext uri="{FF2B5EF4-FFF2-40B4-BE49-F238E27FC236}">
                  <a16:creationId xmlns:a16="http://schemas.microsoft.com/office/drawing/2014/main" id="{9CC8315C-1C43-4A2F-97B1-B3A8F9113743}"/>
                </a:ext>
              </a:extLst>
            </p:cNvPr>
            <p:cNvSpPr txBox="1"/>
            <p:nvPr/>
          </p:nvSpPr>
          <p:spPr>
            <a:xfrm>
              <a:off x="791262" y="594090"/>
              <a:ext cx="126494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01</a:t>
              </a:r>
            </a:p>
          </p:txBody>
        </p:sp>
      </p:grpSp>
      <p:grpSp>
        <p:nvGrpSpPr>
          <p:cNvPr id="26" name="Group 12">
            <a:extLst>
              <a:ext uri="{FF2B5EF4-FFF2-40B4-BE49-F238E27FC236}">
                <a16:creationId xmlns:a16="http://schemas.microsoft.com/office/drawing/2014/main" id="{5F670150-ADB3-4CF0-A214-EA6650210503}"/>
              </a:ext>
            </a:extLst>
          </p:cNvPr>
          <p:cNvGrpSpPr/>
          <p:nvPr/>
        </p:nvGrpSpPr>
        <p:grpSpPr>
          <a:xfrm>
            <a:off x="1762125" y="4412183"/>
            <a:ext cx="14763750" cy="1462635"/>
            <a:chOff x="0" y="0"/>
            <a:chExt cx="3888395" cy="385221"/>
          </a:xfrm>
        </p:grpSpPr>
        <p:sp>
          <p:nvSpPr>
            <p:cNvPr id="27" name="Freeform 13">
              <a:extLst>
                <a:ext uri="{FF2B5EF4-FFF2-40B4-BE49-F238E27FC236}">
                  <a16:creationId xmlns:a16="http://schemas.microsoft.com/office/drawing/2014/main" id="{A502B2D6-C7FE-4FD6-B832-68F9D1FA8AD5}"/>
                </a:ext>
              </a:extLst>
            </p:cNvPr>
            <p:cNvSpPr/>
            <p:nvPr/>
          </p:nvSpPr>
          <p:spPr>
            <a:xfrm>
              <a:off x="0" y="0"/>
              <a:ext cx="3888395" cy="385221"/>
            </a:xfrm>
            <a:custGeom>
              <a:avLst/>
              <a:gdLst/>
              <a:ahLst/>
              <a:cxnLst/>
              <a:rect l="l" t="t" r="r" b="b"/>
              <a:pathLst>
                <a:path w="3888395" h="385221">
                  <a:moveTo>
                    <a:pt x="0" y="0"/>
                  </a:moveTo>
                  <a:lnTo>
                    <a:pt x="3888395" y="0"/>
                  </a:lnTo>
                  <a:lnTo>
                    <a:pt x="3888395" y="385221"/>
                  </a:lnTo>
                  <a:lnTo>
                    <a:pt x="0" y="3852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28" name="TextBox 14">
              <a:extLst>
                <a:ext uri="{FF2B5EF4-FFF2-40B4-BE49-F238E27FC236}">
                  <a16:creationId xmlns:a16="http://schemas.microsoft.com/office/drawing/2014/main" id="{27DD051F-2AC7-43AF-80C5-2BFFD04AA7CC}"/>
                </a:ext>
              </a:extLst>
            </p:cNvPr>
            <p:cNvSpPr txBox="1"/>
            <p:nvPr/>
          </p:nvSpPr>
          <p:spPr>
            <a:xfrm>
              <a:off x="0" y="-95250"/>
              <a:ext cx="3888395" cy="480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9" name="Group 15">
            <a:extLst>
              <a:ext uri="{FF2B5EF4-FFF2-40B4-BE49-F238E27FC236}">
                <a16:creationId xmlns:a16="http://schemas.microsoft.com/office/drawing/2014/main" id="{01B553BF-EE2E-430C-98C6-6AB5EA2A830E}"/>
              </a:ext>
            </a:extLst>
          </p:cNvPr>
          <p:cNvGrpSpPr/>
          <p:nvPr/>
        </p:nvGrpSpPr>
        <p:grpSpPr>
          <a:xfrm>
            <a:off x="2384781" y="4698357"/>
            <a:ext cx="890285" cy="890285"/>
            <a:chOff x="0" y="0"/>
            <a:chExt cx="812800" cy="812800"/>
          </a:xfrm>
        </p:grpSpPr>
        <p:sp>
          <p:nvSpPr>
            <p:cNvPr id="30" name="Freeform 16">
              <a:extLst>
                <a:ext uri="{FF2B5EF4-FFF2-40B4-BE49-F238E27FC236}">
                  <a16:creationId xmlns:a16="http://schemas.microsoft.com/office/drawing/2014/main" id="{905F2012-2FEB-4DF2-AFC3-1A0DFB6C24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1" name="TextBox 17">
              <a:extLst>
                <a:ext uri="{FF2B5EF4-FFF2-40B4-BE49-F238E27FC236}">
                  <a16:creationId xmlns:a16="http://schemas.microsoft.com/office/drawing/2014/main" id="{1D90FC72-B025-4216-AD2F-5FAAAD0247F7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32" name="TextBox 18">
            <a:extLst>
              <a:ext uri="{FF2B5EF4-FFF2-40B4-BE49-F238E27FC236}">
                <a16:creationId xmlns:a16="http://schemas.microsoft.com/office/drawing/2014/main" id="{AF0AA598-76FB-449E-92B3-0CEF2CA91840}"/>
              </a:ext>
            </a:extLst>
          </p:cNvPr>
          <p:cNvSpPr txBox="1"/>
          <p:nvPr/>
        </p:nvSpPr>
        <p:spPr>
          <a:xfrm>
            <a:off x="3543863" y="4781550"/>
            <a:ext cx="3779938" cy="118712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재목</a:t>
            </a:r>
            <a:endParaRPr lang="en-US" altLang="ko-KR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algn="l">
              <a:lnSpc>
                <a:spcPts val="4830"/>
              </a:lnSpc>
              <a:spcBef>
                <a:spcPct val="0"/>
              </a:spcBef>
            </a:pP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3" name="TextBox 19">
            <a:extLst>
              <a:ext uri="{FF2B5EF4-FFF2-40B4-BE49-F238E27FC236}">
                <a16:creationId xmlns:a16="http://schemas.microsoft.com/office/drawing/2014/main" id="{67C1D864-426B-4EDE-9AD6-B18187FC4866}"/>
              </a:ext>
            </a:extLst>
          </p:cNvPr>
          <p:cNvSpPr txBox="1"/>
          <p:nvPr/>
        </p:nvSpPr>
        <p:spPr>
          <a:xfrm>
            <a:off x="8891987" y="4700270"/>
            <a:ext cx="4832919" cy="3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내용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34" name="TextBox 20">
            <a:extLst>
              <a:ext uri="{FF2B5EF4-FFF2-40B4-BE49-F238E27FC236}">
                <a16:creationId xmlns:a16="http://schemas.microsoft.com/office/drawing/2014/main" id="{FEF89A2D-55B4-4786-9F4B-0DAC54AC17B0}"/>
              </a:ext>
            </a:extLst>
          </p:cNvPr>
          <p:cNvSpPr txBox="1"/>
          <p:nvPr/>
        </p:nvSpPr>
        <p:spPr>
          <a:xfrm>
            <a:off x="2355572" y="4838700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grpSp>
        <p:nvGrpSpPr>
          <p:cNvPr id="35" name="Group 21">
            <a:extLst>
              <a:ext uri="{FF2B5EF4-FFF2-40B4-BE49-F238E27FC236}">
                <a16:creationId xmlns:a16="http://schemas.microsoft.com/office/drawing/2014/main" id="{D7EB67BC-9BB3-42A8-B5CC-ECD8765A0306}"/>
              </a:ext>
            </a:extLst>
          </p:cNvPr>
          <p:cNvGrpSpPr/>
          <p:nvPr/>
        </p:nvGrpSpPr>
        <p:grpSpPr>
          <a:xfrm>
            <a:off x="1762125" y="6408217"/>
            <a:ext cx="14763750" cy="1462635"/>
            <a:chOff x="0" y="0"/>
            <a:chExt cx="3888395" cy="385221"/>
          </a:xfrm>
        </p:grpSpPr>
        <p:sp>
          <p:nvSpPr>
            <p:cNvPr id="36" name="Freeform 22">
              <a:extLst>
                <a:ext uri="{FF2B5EF4-FFF2-40B4-BE49-F238E27FC236}">
                  <a16:creationId xmlns:a16="http://schemas.microsoft.com/office/drawing/2014/main" id="{F5D8DB35-D2C3-44B0-B12F-90EF2D2B0DF1}"/>
                </a:ext>
              </a:extLst>
            </p:cNvPr>
            <p:cNvSpPr/>
            <p:nvPr/>
          </p:nvSpPr>
          <p:spPr>
            <a:xfrm>
              <a:off x="0" y="0"/>
              <a:ext cx="3888395" cy="385221"/>
            </a:xfrm>
            <a:custGeom>
              <a:avLst/>
              <a:gdLst/>
              <a:ahLst/>
              <a:cxnLst/>
              <a:rect l="l" t="t" r="r" b="b"/>
              <a:pathLst>
                <a:path w="3888395" h="385221">
                  <a:moveTo>
                    <a:pt x="0" y="0"/>
                  </a:moveTo>
                  <a:lnTo>
                    <a:pt x="3888395" y="0"/>
                  </a:lnTo>
                  <a:lnTo>
                    <a:pt x="3888395" y="385221"/>
                  </a:lnTo>
                  <a:lnTo>
                    <a:pt x="0" y="3852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37" name="TextBox 23">
              <a:extLst>
                <a:ext uri="{FF2B5EF4-FFF2-40B4-BE49-F238E27FC236}">
                  <a16:creationId xmlns:a16="http://schemas.microsoft.com/office/drawing/2014/main" id="{3D7429D8-94EE-41FB-97CF-D7A0949EDFE6}"/>
                </a:ext>
              </a:extLst>
            </p:cNvPr>
            <p:cNvSpPr txBox="1"/>
            <p:nvPr/>
          </p:nvSpPr>
          <p:spPr>
            <a:xfrm>
              <a:off x="0" y="-95250"/>
              <a:ext cx="3888395" cy="480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38" name="Group 24">
            <a:extLst>
              <a:ext uri="{FF2B5EF4-FFF2-40B4-BE49-F238E27FC236}">
                <a16:creationId xmlns:a16="http://schemas.microsoft.com/office/drawing/2014/main" id="{F5BF49D9-BD92-4FC7-836D-5FC5E608157B}"/>
              </a:ext>
            </a:extLst>
          </p:cNvPr>
          <p:cNvGrpSpPr/>
          <p:nvPr/>
        </p:nvGrpSpPr>
        <p:grpSpPr>
          <a:xfrm>
            <a:off x="2384781" y="6694392"/>
            <a:ext cx="890285" cy="890285"/>
            <a:chOff x="0" y="0"/>
            <a:chExt cx="812800" cy="812800"/>
          </a:xfrm>
        </p:grpSpPr>
        <p:sp>
          <p:nvSpPr>
            <p:cNvPr id="39" name="Freeform 25">
              <a:extLst>
                <a:ext uri="{FF2B5EF4-FFF2-40B4-BE49-F238E27FC236}">
                  <a16:creationId xmlns:a16="http://schemas.microsoft.com/office/drawing/2014/main" id="{547F7E2A-2661-4678-B58C-BBA25787FCF3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0" name="TextBox 26">
              <a:extLst>
                <a:ext uri="{FF2B5EF4-FFF2-40B4-BE49-F238E27FC236}">
                  <a16:creationId xmlns:a16="http://schemas.microsoft.com/office/drawing/2014/main" id="{749E7724-52F0-4BE3-A856-0DA9E4577174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1" name="TextBox 27">
            <a:extLst>
              <a:ext uri="{FF2B5EF4-FFF2-40B4-BE49-F238E27FC236}">
                <a16:creationId xmlns:a16="http://schemas.microsoft.com/office/drawing/2014/main" id="{AF96DD9A-9D32-4777-BA19-48F58D9CBC8E}"/>
              </a:ext>
            </a:extLst>
          </p:cNvPr>
          <p:cNvSpPr txBox="1"/>
          <p:nvPr/>
        </p:nvSpPr>
        <p:spPr>
          <a:xfrm>
            <a:off x="3543863" y="6777585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재목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2" name="TextBox 28">
            <a:extLst>
              <a:ext uri="{FF2B5EF4-FFF2-40B4-BE49-F238E27FC236}">
                <a16:creationId xmlns:a16="http://schemas.microsoft.com/office/drawing/2014/main" id="{1F28980F-D8C5-4020-BC51-9DACC4D79C12}"/>
              </a:ext>
            </a:extLst>
          </p:cNvPr>
          <p:cNvSpPr txBox="1"/>
          <p:nvPr/>
        </p:nvSpPr>
        <p:spPr>
          <a:xfrm>
            <a:off x="8891987" y="6696305"/>
            <a:ext cx="4832919" cy="3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3220"/>
              </a:lnSpc>
              <a:spcBef>
                <a:spcPct val="0"/>
              </a:spcBef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내용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43" name="TextBox 29">
            <a:extLst>
              <a:ext uri="{FF2B5EF4-FFF2-40B4-BE49-F238E27FC236}">
                <a16:creationId xmlns:a16="http://schemas.microsoft.com/office/drawing/2014/main" id="{55B8403A-BCDA-453B-AF88-6C84B035FFC4}"/>
              </a:ext>
            </a:extLst>
          </p:cNvPr>
          <p:cNvSpPr txBox="1"/>
          <p:nvPr/>
        </p:nvSpPr>
        <p:spPr>
          <a:xfrm>
            <a:off x="2355572" y="6834735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03</a:t>
            </a:r>
          </a:p>
        </p:txBody>
      </p:sp>
      <p:pic>
        <p:nvPicPr>
          <p:cNvPr id="44" name="그림 43">
            <a:extLst>
              <a:ext uri="{FF2B5EF4-FFF2-40B4-BE49-F238E27FC236}">
                <a16:creationId xmlns:a16="http://schemas.microsoft.com/office/drawing/2014/main" id="{1F5C885C-3D77-42BB-9572-D91BB9B4DF3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343400" y="3522262"/>
            <a:ext cx="2762636" cy="1562318"/>
          </a:xfrm>
          <a:prstGeom prst="rect">
            <a:avLst/>
          </a:prstGeom>
        </p:spPr>
      </p:pic>
      <p:grpSp>
        <p:nvGrpSpPr>
          <p:cNvPr id="49" name="Group 2">
            <a:extLst>
              <a:ext uri="{FF2B5EF4-FFF2-40B4-BE49-F238E27FC236}">
                <a16:creationId xmlns:a16="http://schemas.microsoft.com/office/drawing/2014/main" id="{53F266FE-50D3-4705-9809-98C66B03B8CC}"/>
              </a:ext>
            </a:extLst>
          </p:cNvPr>
          <p:cNvGrpSpPr/>
          <p:nvPr/>
        </p:nvGrpSpPr>
        <p:grpSpPr>
          <a:xfrm flipH="1">
            <a:off x="3619285" y="647745"/>
            <a:ext cx="274963" cy="1223661"/>
            <a:chOff x="0" y="0"/>
            <a:chExt cx="420578" cy="2292350"/>
          </a:xfrm>
        </p:grpSpPr>
        <p:sp>
          <p:nvSpPr>
            <p:cNvPr id="50" name="AutoShape 3">
              <a:extLst>
                <a:ext uri="{FF2B5EF4-FFF2-40B4-BE49-F238E27FC236}">
                  <a16:creationId xmlns:a16="http://schemas.microsoft.com/office/drawing/2014/main" id="{AD2B2EBA-325C-4E31-AC40-754EA6B8307D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1" name="AutoShape 4">
              <a:extLst>
                <a:ext uri="{FF2B5EF4-FFF2-40B4-BE49-F238E27FC236}">
                  <a16:creationId xmlns:a16="http://schemas.microsoft.com/office/drawing/2014/main" id="{FE6BF425-DCA7-4D85-837C-208F3D78A3C0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52" name="AutoShape 5">
              <a:extLst>
                <a:ext uri="{FF2B5EF4-FFF2-40B4-BE49-F238E27FC236}">
                  <a16:creationId xmlns:a16="http://schemas.microsoft.com/office/drawing/2014/main" id="{FCC16FEA-B95D-4FFA-BBB4-FCCB20F4A20A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1F0E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762125" y="2419350"/>
            <a:ext cx="14763750" cy="7124700"/>
            <a:chOff x="0" y="0"/>
            <a:chExt cx="3888395" cy="1876464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3888395" cy="1876464"/>
            </a:xfrm>
            <a:custGeom>
              <a:avLst/>
              <a:gdLst/>
              <a:ahLst/>
              <a:cxnLst/>
              <a:rect l="l" t="t" r="r" b="b"/>
              <a:pathLst>
                <a:path w="3888395" h="1876464">
                  <a:moveTo>
                    <a:pt x="0" y="0"/>
                  </a:moveTo>
                  <a:lnTo>
                    <a:pt x="3888395" y="0"/>
                  </a:lnTo>
                  <a:lnTo>
                    <a:pt x="3888395" y="1876464"/>
                  </a:lnTo>
                  <a:lnTo>
                    <a:pt x="0" y="1876464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4" name="TextBox 4"/>
            <p:cNvSpPr txBox="1"/>
            <p:nvPr/>
          </p:nvSpPr>
          <p:spPr>
            <a:xfrm>
              <a:off x="0" y="-95250"/>
              <a:ext cx="3888395" cy="197171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5" name="TextBox 5"/>
          <p:cNvSpPr txBox="1"/>
          <p:nvPr/>
        </p:nvSpPr>
        <p:spPr>
          <a:xfrm>
            <a:off x="2768295" y="2895600"/>
            <a:ext cx="12751410" cy="56656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00"/>
              </a:lnSpc>
            </a:pPr>
            <a:r>
              <a:rPr lang="ko-KR" altLang="en-US" sz="3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내용 </a:t>
            </a:r>
            <a:r>
              <a:rPr lang="ko-KR" altLang="en-US" sz="3000" dirty="0" err="1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적을거</a:t>
            </a:r>
            <a:endParaRPr lang="en-US" sz="3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7986415" y="1059760"/>
            <a:ext cx="2315170" cy="8636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마무리</a:t>
            </a:r>
            <a:endParaRPr lang="en-US" sz="5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2911880" y="431880"/>
            <a:ext cx="12464241" cy="9042240"/>
          </a:xfrm>
          <a:custGeom>
            <a:avLst/>
            <a:gdLst/>
            <a:ahLst/>
            <a:cxnLst/>
            <a:rect l="l" t="t" r="r" b="b"/>
            <a:pathLst>
              <a:path w="12464241" h="9042240">
                <a:moveTo>
                  <a:pt x="0" y="0"/>
                </a:moveTo>
                <a:lnTo>
                  <a:pt x="12464240" y="0"/>
                </a:lnTo>
                <a:lnTo>
                  <a:pt x="12464240" y="9042240"/>
                </a:lnTo>
                <a:lnTo>
                  <a:pt x="0" y="904224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ko-KR" altLang="en-US" dirty="0"/>
          </a:p>
        </p:txBody>
      </p:sp>
      <p:sp>
        <p:nvSpPr>
          <p:cNvPr id="11" name="TextBox 11"/>
          <p:cNvSpPr txBox="1"/>
          <p:nvPr/>
        </p:nvSpPr>
        <p:spPr>
          <a:xfrm>
            <a:off x="6705600" y="5739050"/>
            <a:ext cx="4876800" cy="86360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7000"/>
              </a:lnSpc>
              <a:spcBef>
                <a:spcPct val="0"/>
              </a:spcBef>
            </a:pPr>
            <a:r>
              <a:rPr lang="ko-KR" altLang="en-US" sz="5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목차</a:t>
            </a:r>
            <a:endParaRPr lang="en-US" sz="5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6705600" y="6894771"/>
            <a:ext cx="4876800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>
                    <a:alpha val="49804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기획 의도</a:t>
            </a:r>
            <a:endParaRPr lang="en-US" sz="3000" dirty="0">
              <a:solidFill>
                <a:srgbClr val="000000">
                  <a:alpha val="49804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13" name="TextBox 13"/>
          <p:cNvSpPr txBox="1"/>
          <p:nvPr/>
        </p:nvSpPr>
        <p:spPr>
          <a:xfrm>
            <a:off x="5841130" y="3459655"/>
            <a:ext cx="6960470" cy="19872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en-US" sz="12000" dirty="0">
                <a:solidFill>
                  <a:srgbClr val="000000"/>
                </a:solidFill>
                <a:latin typeface="Algerian" panose="04020705040A02060702" pitchFamily="82" charset="0"/>
                <a:ea typeface="Bad Russian" panose="020B0604020202020204" charset="0"/>
                <a:cs typeface="Arabic Typesetting" panose="03020402040406030203" pitchFamily="66" charset="-78"/>
                <a:sym typeface="TDTD명조 Light"/>
              </a:rPr>
              <a:t>CONTENT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379284" y="2230930"/>
            <a:ext cx="1529432" cy="47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content 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8669648" y="1697530"/>
            <a:ext cx="948705" cy="526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endParaRPr lang="en-US" sz="15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  <a:p>
            <a:pPr algn="ctr">
              <a:lnSpc>
                <a:spcPts val="2100"/>
              </a:lnSpc>
            </a:pPr>
            <a:endParaRPr lang="en-US" sz="15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grpSp>
        <p:nvGrpSpPr>
          <p:cNvPr id="16" name="Group 9">
            <a:extLst>
              <a:ext uri="{FF2B5EF4-FFF2-40B4-BE49-F238E27FC236}">
                <a16:creationId xmlns:a16="http://schemas.microsoft.com/office/drawing/2014/main" id="{C4566979-964E-4E4B-BD35-497C69851978}"/>
              </a:ext>
            </a:extLst>
          </p:cNvPr>
          <p:cNvGrpSpPr/>
          <p:nvPr/>
        </p:nvGrpSpPr>
        <p:grpSpPr>
          <a:xfrm>
            <a:off x="5259255" y="3767239"/>
            <a:ext cx="315434" cy="1719262"/>
            <a:chOff x="0" y="0"/>
            <a:chExt cx="420578" cy="2292350"/>
          </a:xfrm>
        </p:grpSpPr>
        <p:sp>
          <p:nvSpPr>
            <p:cNvPr id="17" name="AutoShape 10">
              <a:extLst>
                <a:ext uri="{FF2B5EF4-FFF2-40B4-BE49-F238E27FC236}">
                  <a16:creationId xmlns:a16="http://schemas.microsoft.com/office/drawing/2014/main" id="{FDCFAEF9-9DFD-4722-857E-CE1E8436D4EE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8" name="AutoShape 11">
              <a:extLst>
                <a:ext uri="{FF2B5EF4-FFF2-40B4-BE49-F238E27FC236}">
                  <a16:creationId xmlns:a16="http://schemas.microsoft.com/office/drawing/2014/main" id="{CE8E4286-9960-4D40-B043-EFC468D0351C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9" name="AutoShape 12">
              <a:extLst>
                <a:ext uri="{FF2B5EF4-FFF2-40B4-BE49-F238E27FC236}">
                  <a16:creationId xmlns:a16="http://schemas.microsoft.com/office/drawing/2014/main" id="{015B9657-AC25-4AC3-9805-EF66C0A3409F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20" name="Group 13">
            <a:extLst>
              <a:ext uri="{FF2B5EF4-FFF2-40B4-BE49-F238E27FC236}">
                <a16:creationId xmlns:a16="http://schemas.microsoft.com/office/drawing/2014/main" id="{92AECA2A-E731-42CE-A12D-6DE91214C723}"/>
              </a:ext>
            </a:extLst>
          </p:cNvPr>
          <p:cNvGrpSpPr/>
          <p:nvPr/>
        </p:nvGrpSpPr>
        <p:grpSpPr>
          <a:xfrm>
            <a:off x="12699022" y="3757714"/>
            <a:ext cx="315434" cy="1719262"/>
            <a:chOff x="0" y="0"/>
            <a:chExt cx="420578" cy="2292350"/>
          </a:xfrm>
        </p:grpSpPr>
        <p:sp>
          <p:nvSpPr>
            <p:cNvPr id="21" name="AutoShape 14">
              <a:extLst>
                <a:ext uri="{FF2B5EF4-FFF2-40B4-BE49-F238E27FC236}">
                  <a16:creationId xmlns:a16="http://schemas.microsoft.com/office/drawing/2014/main" id="{22CB4C9B-9CA3-4815-9F1D-4916E7F74CDA}"/>
                </a:ext>
              </a:extLst>
            </p:cNvPr>
            <p:cNvSpPr/>
            <p:nvPr/>
          </p:nvSpPr>
          <p:spPr>
            <a:xfrm>
              <a:off x="401528" y="1270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2" name="AutoShape 15">
              <a:extLst>
                <a:ext uri="{FF2B5EF4-FFF2-40B4-BE49-F238E27FC236}">
                  <a16:creationId xmlns:a16="http://schemas.microsoft.com/office/drawing/2014/main" id="{6765624E-410F-4991-AFDC-734163AF8E17}"/>
                </a:ext>
              </a:extLst>
            </p:cNvPr>
            <p:cNvSpPr/>
            <p:nvPr/>
          </p:nvSpPr>
          <p:spPr>
            <a:xfrm flipH="1">
              <a:off x="0" y="22733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3" name="AutoShape 16">
              <a:extLst>
                <a:ext uri="{FF2B5EF4-FFF2-40B4-BE49-F238E27FC236}">
                  <a16:creationId xmlns:a16="http://schemas.microsoft.com/office/drawing/2014/main" id="{DF21A05C-E392-490F-8F91-7322EEB5280E}"/>
                </a:ext>
              </a:extLst>
            </p:cNvPr>
            <p:cNvSpPr/>
            <p:nvPr/>
          </p:nvSpPr>
          <p:spPr>
            <a:xfrm flipH="1">
              <a:off x="0" y="127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4" name="TextBox 12">
            <a:extLst>
              <a:ext uri="{FF2B5EF4-FFF2-40B4-BE49-F238E27FC236}">
                <a16:creationId xmlns:a16="http://schemas.microsoft.com/office/drawing/2014/main" id="{50034F18-77F6-429B-A87B-0227D1EAA355}"/>
              </a:ext>
            </a:extLst>
          </p:cNvPr>
          <p:cNvSpPr txBox="1"/>
          <p:nvPr/>
        </p:nvSpPr>
        <p:spPr>
          <a:xfrm>
            <a:off x="6688873" y="7630763"/>
            <a:ext cx="4876800" cy="52387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>
                    <a:alpha val="49804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업무 진행</a:t>
            </a:r>
            <a:endParaRPr lang="en-US" sz="3000" dirty="0">
              <a:solidFill>
                <a:srgbClr val="000000">
                  <a:alpha val="49804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25" name="TextBox 12">
            <a:extLst>
              <a:ext uri="{FF2B5EF4-FFF2-40B4-BE49-F238E27FC236}">
                <a16:creationId xmlns:a16="http://schemas.microsoft.com/office/drawing/2014/main" id="{06507EDE-3A53-4CA9-A4C7-386CA1296309}"/>
              </a:ext>
            </a:extLst>
          </p:cNvPr>
          <p:cNvSpPr txBox="1"/>
          <p:nvPr/>
        </p:nvSpPr>
        <p:spPr>
          <a:xfrm>
            <a:off x="6705600" y="8327532"/>
            <a:ext cx="4876800" cy="5088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>
                    <a:alpha val="49804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 현황</a:t>
            </a:r>
            <a:endParaRPr lang="en-US" altLang="ko-KR" sz="3000" dirty="0">
              <a:solidFill>
                <a:srgbClr val="000000">
                  <a:alpha val="49804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6087" y="-1576360"/>
            <a:ext cx="7073853" cy="5938990"/>
          </a:xfrm>
          <a:custGeom>
            <a:avLst/>
            <a:gdLst/>
            <a:ahLst/>
            <a:cxnLst/>
            <a:rect l="l" t="t" r="r" b="b"/>
            <a:pathLst>
              <a:path w="7073853" h="5938990">
                <a:moveTo>
                  <a:pt x="0" y="0"/>
                </a:moveTo>
                <a:lnTo>
                  <a:pt x="7073853" y="0"/>
                </a:lnTo>
                <a:lnTo>
                  <a:pt x="7073853" y="5938990"/>
                </a:lnTo>
                <a:lnTo>
                  <a:pt x="0" y="593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12140" y="5878168"/>
            <a:ext cx="14274373" cy="5587079"/>
          </a:xfrm>
          <a:custGeom>
            <a:avLst/>
            <a:gdLst/>
            <a:ahLst/>
            <a:cxnLst/>
            <a:rect l="l" t="t" r="r" b="b"/>
            <a:pathLst>
              <a:path w="14274373" h="5587079">
                <a:moveTo>
                  <a:pt x="0" y="0"/>
                </a:moveTo>
                <a:lnTo>
                  <a:pt x="14274374" y="0"/>
                </a:lnTo>
                <a:lnTo>
                  <a:pt x="14274374" y="5587079"/>
                </a:lnTo>
                <a:lnTo>
                  <a:pt x="0" y="558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46338" y="9673936"/>
            <a:ext cx="9140275" cy="1168977"/>
            <a:chOff x="0" y="0"/>
            <a:chExt cx="2407315" cy="3078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7315" cy="307879"/>
            </a:xfrm>
            <a:custGeom>
              <a:avLst/>
              <a:gdLst/>
              <a:ahLst/>
              <a:cxnLst/>
              <a:rect l="l" t="t" r="r" b="b"/>
              <a:pathLst>
                <a:path w="2407315" h="307879">
                  <a:moveTo>
                    <a:pt x="0" y="0"/>
                  </a:moveTo>
                  <a:lnTo>
                    <a:pt x="2407315" y="0"/>
                  </a:lnTo>
                  <a:lnTo>
                    <a:pt x="2407315" y="307879"/>
                  </a:lnTo>
                  <a:lnTo>
                    <a:pt x="0" y="30787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407315" cy="403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07073" y="3604360"/>
            <a:ext cx="7073854" cy="203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1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기획 의도</a:t>
            </a:r>
            <a:endParaRPr lang="en-US" sz="1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16972" y="6381313"/>
            <a:ext cx="7454057" cy="3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259255" y="3767239"/>
            <a:ext cx="315434" cy="1719262"/>
            <a:chOff x="0" y="0"/>
            <a:chExt cx="420578" cy="2292350"/>
          </a:xfrm>
        </p:grpSpPr>
        <p:sp>
          <p:nvSpPr>
            <p:cNvPr id="10" name="AutoShape 10"/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699022" y="3757714"/>
            <a:ext cx="315434" cy="1719262"/>
            <a:chOff x="0" y="0"/>
            <a:chExt cx="420578" cy="2292350"/>
          </a:xfrm>
        </p:grpSpPr>
        <p:sp>
          <p:nvSpPr>
            <p:cNvPr id="14" name="AutoShape 14"/>
            <p:cNvSpPr/>
            <p:nvPr/>
          </p:nvSpPr>
          <p:spPr>
            <a:xfrm>
              <a:off x="401528" y="1270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0" y="22733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>
              <a:off x="0" y="127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7686452" y="2230930"/>
            <a:ext cx="2915096" cy="478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pLANNING</a:t>
            </a:r>
            <a:r>
              <a:rPr lang="en-US" sz="3000" dirty="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PrOJECT</a:t>
            </a:r>
            <a:endParaRPr lang="en-US" sz="3000" dirty="0">
              <a:solidFill>
                <a:srgbClr val="000000"/>
              </a:solidFill>
              <a:latin typeface="Bad Russian"/>
              <a:ea typeface="Bad Russian"/>
              <a:cs typeface="Bad Russian"/>
              <a:sym typeface="Bad Russia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69648" y="1697530"/>
            <a:ext cx="94870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01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92D2644E-DBC7-495D-86FD-175A6BFA938F}"/>
              </a:ext>
            </a:extLst>
          </p:cNvPr>
          <p:cNvSpPr txBox="1">
            <a:spLocks/>
          </p:cNvSpPr>
          <p:nvPr/>
        </p:nvSpPr>
        <p:spPr>
          <a:xfrm>
            <a:off x="13464169" y="9069220"/>
            <a:ext cx="4546801" cy="78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안세현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이경근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김도현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김성환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4CA7F8D-AE7F-4D98-868D-3652737986B0}"/>
              </a:ext>
            </a:extLst>
          </p:cNvPr>
          <p:cNvSpPr txBox="1">
            <a:spLocks/>
          </p:cNvSpPr>
          <p:nvPr/>
        </p:nvSpPr>
        <p:spPr>
          <a:xfrm>
            <a:off x="13182600" y="9094694"/>
            <a:ext cx="4546801" cy="5446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uri42</a:t>
            </a:r>
          </a:p>
        </p:txBody>
      </p:sp>
      <p:sp>
        <p:nvSpPr>
          <p:cNvPr id="21" name="Text Placeholder 41">
            <a:extLst>
              <a:ext uri="{FF2B5EF4-FFF2-40B4-BE49-F238E27FC236}">
                <a16:creationId xmlns:a16="http://schemas.microsoft.com/office/drawing/2014/main" id="{664E8FDC-9575-4807-BCE3-F70D37563EA1}"/>
              </a:ext>
            </a:extLst>
          </p:cNvPr>
          <p:cNvSpPr txBox="1">
            <a:spLocks/>
          </p:cNvSpPr>
          <p:nvPr/>
        </p:nvSpPr>
        <p:spPr>
          <a:xfrm>
            <a:off x="13216804" y="9648782"/>
            <a:ext cx="4478395" cy="435117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/>
          </a:p>
        </p:txBody>
      </p:sp>
      <p:cxnSp>
        <p:nvCxnSpPr>
          <p:cNvPr id="22" name="Straight Connector 36">
            <a:extLst>
              <a:ext uri="{FF2B5EF4-FFF2-40B4-BE49-F238E27FC236}">
                <a16:creationId xmlns:a16="http://schemas.microsoft.com/office/drawing/2014/main" id="{8C107853-6027-433D-BA5C-F7C1A712C2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250" y="9012823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37">
            <a:extLst>
              <a:ext uri="{FF2B5EF4-FFF2-40B4-BE49-F238E27FC236}">
                <a16:creationId xmlns:a16="http://schemas.microsoft.com/office/drawing/2014/main" id="{07FF4B29-9CCB-40D7-8A90-E9610AFB26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418" y="9614311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 10">
            <a:extLst>
              <a:ext uri="{FF2B5EF4-FFF2-40B4-BE49-F238E27FC236}">
                <a16:creationId xmlns:a16="http://schemas.microsoft.com/office/drawing/2014/main" id="{066758DB-D7E5-4132-A616-037E750095C8}"/>
              </a:ext>
            </a:extLst>
          </p:cNvPr>
          <p:cNvSpPr/>
          <p:nvPr/>
        </p:nvSpPr>
        <p:spPr>
          <a:xfrm>
            <a:off x="3538766" y="771527"/>
            <a:ext cx="11210468" cy="11986279"/>
          </a:xfrm>
          <a:custGeom>
            <a:avLst/>
            <a:gdLst/>
            <a:ahLst/>
            <a:cxnLst/>
            <a:rect l="l" t="t" r="r" b="b"/>
            <a:pathLst>
              <a:path w="11210468" h="11986279">
                <a:moveTo>
                  <a:pt x="0" y="0"/>
                </a:moveTo>
                <a:lnTo>
                  <a:pt x="11210468" y="0"/>
                </a:lnTo>
                <a:lnTo>
                  <a:pt x="11210468" y="11986279"/>
                </a:lnTo>
                <a:lnTo>
                  <a:pt x="0" y="119862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2" name="Group 2"/>
          <p:cNvGrpSpPr/>
          <p:nvPr/>
        </p:nvGrpSpPr>
        <p:grpSpPr>
          <a:xfrm>
            <a:off x="1762125" y="2419350"/>
            <a:ext cx="14763750" cy="1462635"/>
            <a:chOff x="0" y="0"/>
            <a:chExt cx="19685000" cy="1950180"/>
          </a:xfrm>
        </p:grpSpPr>
        <p:grpSp>
          <p:nvGrpSpPr>
            <p:cNvPr id="3" name="Group 3"/>
            <p:cNvGrpSpPr/>
            <p:nvPr/>
          </p:nvGrpSpPr>
          <p:grpSpPr>
            <a:xfrm>
              <a:off x="0" y="0"/>
              <a:ext cx="19685000" cy="1950180"/>
              <a:chOff x="0" y="0"/>
              <a:chExt cx="3888395" cy="385221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0" y="0"/>
                <a:ext cx="3888395" cy="385221"/>
              </a:xfrm>
              <a:custGeom>
                <a:avLst/>
                <a:gdLst/>
                <a:ahLst/>
                <a:cxnLst/>
                <a:rect l="l" t="t" r="r" b="b"/>
                <a:pathLst>
                  <a:path w="3888395" h="385221">
                    <a:moveTo>
                      <a:pt x="0" y="0"/>
                    </a:moveTo>
                    <a:lnTo>
                      <a:pt x="3888395" y="0"/>
                    </a:lnTo>
                    <a:lnTo>
                      <a:pt x="3888395" y="385221"/>
                    </a:lnTo>
                    <a:lnTo>
                      <a:pt x="0" y="385221"/>
                    </a:lnTo>
                    <a:close/>
                  </a:path>
                </a:pathLst>
              </a:custGeom>
              <a:solidFill>
                <a:srgbClr val="FFFFFF"/>
              </a:solidFill>
            </p:spPr>
          </p:sp>
          <p:sp>
            <p:nvSpPr>
              <p:cNvPr id="5" name="TextBox 5"/>
              <p:cNvSpPr txBox="1"/>
              <p:nvPr/>
            </p:nvSpPr>
            <p:spPr>
              <a:xfrm>
                <a:off x="0" y="-95250"/>
                <a:ext cx="3888395" cy="480471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grpSp>
          <p:nvGrpSpPr>
            <p:cNvPr id="6" name="Group 6"/>
            <p:cNvGrpSpPr/>
            <p:nvPr/>
          </p:nvGrpSpPr>
          <p:grpSpPr>
            <a:xfrm>
              <a:off x="830208" y="381566"/>
              <a:ext cx="1187047" cy="1187047"/>
              <a:chOff x="0" y="0"/>
              <a:chExt cx="812800" cy="812800"/>
            </a:xfrm>
          </p:grpSpPr>
          <p:sp>
            <p:nvSpPr>
              <p:cNvPr id="7" name="Freeform 7"/>
              <p:cNvSpPr/>
              <p:nvPr/>
            </p:nvSpPr>
            <p:spPr>
              <a:xfrm>
                <a:off x="0" y="0"/>
                <a:ext cx="812800" cy="812800"/>
              </a:xfrm>
              <a:custGeom>
                <a:avLst/>
                <a:gdLst/>
                <a:ahLst/>
                <a:cxnLst/>
                <a:rect l="l" t="t" r="r" b="b"/>
                <a:pathLst>
                  <a:path w="812800" h="812800">
                    <a:moveTo>
                      <a:pt x="406400" y="0"/>
                    </a:moveTo>
                    <a:cubicBezTo>
                      <a:pt x="181951" y="0"/>
                      <a:pt x="0" y="181951"/>
                      <a:pt x="0" y="406400"/>
                    </a:cubicBezTo>
                    <a:cubicBezTo>
                      <a:pt x="0" y="630849"/>
                      <a:pt x="181951" y="812800"/>
                      <a:pt x="406400" y="812800"/>
                    </a:cubicBezTo>
                    <a:cubicBezTo>
                      <a:pt x="630849" y="812800"/>
                      <a:pt x="812800" y="630849"/>
                      <a:pt x="812800" y="406400"/>
                    </a:cubicBezTo>
                    <a:cubicBezTo>
                      <a:pt x="812800" y="181951"/>
                      <a:pt x="630849" y="0"/>
                      <a:pt x="406400" y="0"/>
                    </a:cubicBezTo>
                    <a:close/>
                  </a:path>
                </a:pathLst>
              </a:custGeom>
              <a:solidFill>
                <a:srgbClr val="000000"/>
              </a:solidFill>
            </p:spPr>
          </p:sp>
          <p:sp>
            <p:nvSpPr>
              <p:cNvPr id="8" name="TextBox 8"/>
              <p:cNvSpPr txBox="1"/>
              <p:nvPr/>
            </p:nvSpPr>
            <p:spPr>
              <a:xfrm>
                <a:off x="76200" y="-19050"/>
                <a:ext cx="660400" cy="755650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algn="ctr">
                  <a:lnSpc>
                    <a:spcPts val="3220"/>
                  </a:lnSpc>
                </a:pPr>
                <a:endParaRPr/>
              </a:p>
            </p:txBody>
          </p:sp>
        </p:grpSp>
        <p:sp>
          <p:nvSpPr>
            <p:cNvPr id="9" name="TextBox 9"/>
            <p:cNvSpPr txBox="1"/>
            <p:nvPr/>
          </p:nvSpPr>
          <p:spPr>
            <a:xfrm>
              <a:off x="2375651" y="536940"/>
              <a:ext cx="5039919" cy="762089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4830"/>
                </a:lnSpc>
                <a:spcBef>
                  <a:spcPct val="0"/>
                </a:spcBef>
              </a:pPr>
              <a:r>
                <a:rPr lang="en-US" sz="3000" dirty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VR</a:t>
              </a:r>
              <a:r>
                <a:rPr lang="ko-KR" altLang="en-US" sz="3000" dirty="0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 의 </a:t>
              </a:r>
              <a:r>
                <a:rPr lang="ko-KR" altLang="en-US" sz="3000" dirty="0" err="1">
                  <a:solidFill>
                    <a:srgbClr val="000000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몰입감</a:t>
              </a:r>
              <a:endParaRPr 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endParaRPr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9506483" y="415867"/>
              <a:ext cx="6443892" cy="105080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-</a:t>
              </a:r>
              <a:r>
                <a:rPr lang="ko-KR" altLang="en-US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 몰입감과 현실감 극대화</a:t>
              </a:r>
              <a:endPara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endParaRPr>
            </a:p>
            <a:p>
              <a:pPr algn="l">
                <a:lnSpc>
                  <a:spcPts val="3220"/>
                </a:lnSpc>
                <a:spcBef>
                  <a:spcPct val="0"/>
                </a:spcBef>
              </a:pPr>
              <a:r>
                <a:rPr lang="en-US" altLang="ko-KR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- </a:t>
              </a:r>
              <a:r>
                <a:rPr lang="ko-KR" altLang="en-US" sz="2000" dirty="0">
                  <a:solidFill>
                    <a:srgbClr val="000000"/>
                  </a:solidFill>
                  <a:latin typeface="TDTD명조 Light"/>
                  <a:ea typeface="TDTD명조 Light"/>
                  <a:cs typeface="TDTD명조 Light"/>
                  <a:sym typeface="TDTD명조 Light"/>
                </a:rPr>
                <a:t>실제 공간의 착각의 긴장감</a:t>
              </a:r>
              <a:endParaRPr 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endParaRPr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91262" y="594090"/>
              <a:ext cx="1264940" cy="685800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200"/>
                </a:lnSpc>
              </a:pPr>
              <a:r>
                <a:rPr lang="en-US" sz="3000">
                  <a:solidFill>
                    <a:srgbClr val="FFFFFF"/>
                  </a:solidFill>
                  <a:latin typeface="210 디딤고딕 Bold"/>
                  <a:ea typeface="210 디딤고딕 Bold"/>
                  <a:cs typeface="210 디딤고딕 Bold"/>
                  <a:sym typeface="210 디딤고딕 Bold"/>
                </a:rPr>
                <a:t>01</a:t>
              </a:r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762125" y="4412183"/>
            <a:ext cx="14763750" cy="1462635"/>
            <a:chOff x="0" y="0"/>
            <a:chExt cx="3888395" cy="385221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3888395" cy="385221"/>
            </a:xfrm>
            <a:custGeom>
              <a:avLst/>
              <a:gdLst/>
              <a:ahLst/>
              <a:cxnLst/>
              <a:rect l="l" t="t" r="r" b="b"/>
              <a:pathLst>
                <a:path w="3888395" h="385221">
                  <a:moveTo>
                    <a:pt x="0" y="0"/>
                  </a:moveTo>
                  <a:lnTo>
                    <a:pt x="3888395" y="0"/>
                  </a:lnTo>
                  <a:lnTo>
                    <a:pt x="3888395" y="385221"/>
                  </a:lnTo>
                  <a:lnTo>
                    <a:pt x="0" y="385221"/>
                  </a:lnTo>
                  <a:close/>
                </a:path>
              </a:pathLst>
            </a:custGeom>
            <a:solidFill>
              <a:srgbClr val="FFFFFF"/>
            </a:solidFill>
          </p:spPr>
          <p:txBody>
            <a:bodyPr/>
            <a:lstStyle/>
            <a:p>
              <a:endParaRPr lang="ko-KR" altLang="en-US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0" y="-95250"/>
              <a:ext cx="3888395" cy="480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2384781" y="4698357"/>
            <a:ext cx="890285" cy="890285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17" name="TextBox 17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18" name="TextBox 18"/>
          <p:cNvSpPr txBox="1"/>
          <p:nvPr/>
        </p:nvSpPr>
        <p:spPr>
          <a:xfrm>
            <a:off x="3543863" y="4781550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가상 공간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19" name="TextBox 19"/>
          <p:cNvSpPr txBox="1"/>
          <p:nvPr/>
        </p:nvSpPr>
        <p:spPr>
          <a:xfrm>
            <a:off x="8891987" y="4700270"/>
            <a:ext cx="4832919" cy="78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제한된 공간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marL="342900" indent="-342900" algn="l">
              <a:lnSpc>
                <a:spcPts val="3220"/>
              </a:lnSpc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적은 움직임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20" name="TextBox 20"/>
          <p:cNvSpPr txBox="1"/>
          <p:nvPr/>
        </p:nvSpPr>
        <p:spPr>
          <a:xfrm>
            <a:off x="2355572" y="4838700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grpSp>
        <p:nvGrpSpPr>
          <p:cNvPr id="21" name="Group 21"/>
          <p:cNvGrpSpPr/>
          <p:nvPr/>
        </p:nvGrpSpPr>
        <p:grpSpPr>
          <a:xfrm>
            <a:off x="1762125" y="6408217"/>
            <a:ext cx="14763750" cy="1462635"/>
            <a:chOff x="0" y="0"/>
            <a:chExt cx="3888395" cy="385221"/>
          </a:xfrm>
        </p:grpSpPr>
        <p:sp>
          <p:nvSpPr>
            <p:cNvPr id="22" name="Freeform 22"/>
            <p:cNvSpPr/>
            <p:nvPr/>
          </p:nvSpPr>
          <p:spPr>
            <a:xfrm>
              <a:off x="0" y="0"/>
              <a:ext cx="3888395" cy="385221"/>
            </a:xfrm>
            <a:custGeom>
              <a:avLst/>
              <a:gdLst/>
              <a:ahLst/>
              <a:cxnLst/>
              <a:rect l="l" t="t" r="r" b="b"/>
              <a:pathLst>
                <a:path w="3888395" h="385221">
                  <a:moveTo>
                    <a:pt x="0" y="0"/>
                  </a:moveTo>
                  <a:lnTo>
                    <a:pt x="3888395" y="0"/>
                  </a:lnTo>
                  <a:lnTo>
                    <a:pt x="3888395" y="385221"/>
                  </a:lnTo>
                  <a:lnTo>
                    <a:pt x="0" y="385221"/>
                  </a:lnTo>
                  <a:close/>
                </a:path>
              </a:pathLst>
            </a:custGeom>
            <a:solidFill>
              <a:srgbClr val="FFFFFF"/>
            </a:solidFill>
          </p:spPr>
        </p:sp>
        <p:sp>
          <p:nvSpPr>
            <p:cNvPr id="23" name="TextBox 23"/>
            <p:cNvSpPr txBox="1"/>
            <p:nvPr/>
          </p:nvSpPr>
          <p:spPr>
            <a:xfrm>
              <a:off x="0" y="-95250"/>
              <a:ext cx="3888395" cy="48047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grpSp>
        <p:nvGrpSpPr>
          <p:cNvPr id="24" name="Group 24"/>
          <p:cNvGrpSpPr/>
          <p:nvPr/>
        </p:nvGrpSpPr>
        <p:grpSpPr>
          <a:xfrm>
            <a:off x="2384781" y="6694392"/>
            <a:ext cx="890285" cy="89028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3543863" y="6777585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긴장감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891987" y="6696305"/>
            <a:ext cx="4832919" cy="7881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342900" indent="-342900" algn="l">
              <a:lnSpc>
                <a:spcPts val="3220"/>
              </a:lnSpc>
              <a:spcBef>
                <a:spcPct val="0"/>
              </a:spcBef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목숨을 건 긴장감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marL="342900" indent="-342900" algn="l">
              <a:lnSpc>
                <a:spcPts val="3220"/>
              </a:lnSpc>
              <a:spcBef>
                <a:spcPct val="0"/>
              </a:spcBef>
              <a:buFontTx/>
              <a:buChar char="-"/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실제와 같은 뇌의 착각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2355572" y="6834735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03</a:t>
            </a: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5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Freeform 10">
            <a:extLst>
              <a:ext uri="{FF2B5EF4-FFF2-40B4-BE49-F238E27FC236}">
                <a16:creationId xmlns:a16="http://schemas.microsoft.com/office/drawing/2014/main" id="{E2FED375-C6AF-41E2-AC30-F454858A3BCB}"/>
              </a:ext>
            </a:extLst>
          </p:cNvPr>
          <p:cNvSpPr/>
          <p:nvPr/>
        </p:nvSpPr>
        <p:spPr>
          <a:xfrm>
            <a:off x="1426633" y="-305273"/>
            <a:ext cx="9329951" cy="14703361"/>
          </a:xfrm>
          <a:custGeom>
            <a:avLst/>
            <a:gdLst/>
            <a:ahLst/>
            <a:cxnLst/>
            <a:rect l="l" t="t" r="r" b="b"/>
            <a:pathLst>
              <a:path w="9329951" h="14703361">
                <a:moveTo>
                  <a:pt x="0" y="0"/>
                </a:moveTo>
                <a:lnTo>
                  <a:pt x="9329951" y="0"/>
                </a:lnTo>
                <a:lnTo>
                  <a:pt x="9329951" y="14703362"/>
                </a:lnTo>
                <a:lnTo>
                  <a:pt x="0" y="1470336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32" name="Freeform 22">
            <a:extLst>
              <a:ext uri="{FF2B5EF4-FFF2-40B4-BE49-F238E27FC236}">
                <a16:creationId xmlns:a16="http://schemas.microsoft.com/office/drawing/2014/main" id="{810B5269-B9D6-4E08-8D35-A89B54F2642E}"/>
              </a:ext>
            </a:extLst>
          </p:cNvPr>
          <p:cNvSpPr/>
          <p:nvPr/>
        </p:nvSpPr>
        <p:spPr>
          <a:xfrm>
            <a:off x="12046866" y="2416148"/>
            <a:ext cx="5185129" cy="6229350"/>
          </a:xfrm>
          <a:custGeom>
            <a:avLst/>
            <a:gdLst/>
            <a:ahLst/>
            <a:cxnLst/>
            <a:rect l="l" t="t" r="r" b="b"/>
            <a:pathLst>
              <a:path w="3888395" h="385221">
                <a:moveTo>
                  <a:pt x="0" y="0"/>
                </a:moveTo>
                <a:lnTo>
                  <a:pt x="3888395" y="0"/>
                </a:lnTo>
                <a:lnTo>
                  <a:pt x="3888395" y="385221"/>
                </a:lnTo>
                <a:lnTo>
                  <a:pt x="0" y="38522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24" name="Group 24"/>
          <p:cNvGrpSpPr/>
          <p:nvPr/>
        </p:nvGrpSpPr>
        <p:grpSpPr>
          <a:xfrm>
            <a:off x="12480182" y="2805516"/>
            <a:ext cx="890285" cy="890285"/>
            <a:chOff x="0" y="0"/>
            <a:chExt cx="812800" cy="812800"/>
          </a:xfrm>
        </p:grpSpPr>
        <p:sp>
          <p:nvSpPr>
            <p:cNvPr id="25" name="Freeform 2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26" name="TextBox 26"/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27" name="TextBox 27"/>
          <p:cNvSpPr txBox="1"/>
          <p:nvPr/>
        </p:nvSpPr>
        <p:spPr>
          <a:xfrm>
            <a:off x="13639264" y="2888709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선택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29" name="TextBox 29"/>
          <p:cNvSpPr txBox="1"/>
          <p:nvPr/>
        </p:nvSpPr>
        <p:spPr>
          <a:xfrm>
            <a:off x="12450973" y="2945859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03</a:t>
            </a:r>
          </a:p>
        </p:txBody>
      </p:sp>
      <p:sp>
        <p:nvSpPr>
          <p:cNvPr id="33" name="Freeform 22">
            <a:extLst>
              <a:ext uri="{FF2B5EF4-FFF2-40B4-BE49-F238E27FC236}">
                <a16:creationId xmlns:a16="http://schemas.microsoft.com/office/drawing/2014/main" id="{45470DD8-DB80-49B6-BB03-BFF70F2915FD}"/>
              </a:ext>
            </a:extLst>
          </p:cNvPr>
          <p:cNvSpPr/>
          <p:nvPr/>
        </p:nvSpPr>
        <p:spPr>
          <a:xfrm>
            <a:off x="637683" y="2416148"/>
            <a:ext cx="5185129" cy="6229350"/>
          </a:xfrm>
          <a:custGeom>
            <a:avLst/>
            <a:gdLst/>
            <a:ahLst/>
            <a:cxnLst/>
            <a:rect l="l" t="t" r="r" b="b"/>
            <a:pathLst>
              <a:path w="3888395" h="385221">
                <a:moveTo>
                  <a:pt x="0" y="0"/>
                </a:moveTo>
                <a:lnTo>
                  <a:pt x="3888395" y="0"/>
                </a:lnTo>
                <a:lnTo>
                  <a:pt x="3888395" y="385221"/>
                </a:lnTo>
                <a:lnTo>
                  <a:pt x="0" y="38522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34" name="Group 24">
            <a:extLst>
              <a:ext uri="{FF2B5EF4-FFF2-40B4-BE49-F238E27FC236}">
                <a16:creationId xmlns:a16="http://schemas.microsoft.com/office/drawing/2014/main" id="{331AFCE6-6B6E-458B-BD00-388A735D7B72}"/>
              </a:ext>
            </a:extLst>
          </p:cNvPr>
          <p:cNvGrpSpPr/>
          <p:nvPr/>
        </p:nvGrpSpPr>
        <p:grpSpPr>
          <a:xfrm>
            <a:off x="1070999" y="2805516"/>
            <a:ext cx="890285" cy="890285"/>
            <a:chOff x="0" y="0"/>
            <a:chExt cx="812800" cy="812800"/>
          </a:xfrm>
        </p:grpSpPr>
        <p:sp>
          <p:nvSpPr>
            <p:cNvPr id="35" name="Freeform 25">
              <a:extLst>
                <a:ext uri="{FF2B5EF4-FFF2-40B4-BE49-F238E27FC236}">
                  <a16:creationId xmlns:a16="http://schemas.microsoft.com/office/drawing/2014/main" id="{70F71C7F-F756-4E19-8D1B-47D6C88EAE99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36" name="TextBox 26">
              <a:extLst>
                <a:ext uri="{FF2B5EF4-FFF2-40B4-BE49-F238E27FC236}">
                  <a16:creationId xmlns:a16="http://schemas.microsoft.com/office/drawing/2014/main" id="{01596C1A-1C96-456E-A8F7-ADD7D36CA051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37" name="TextBox 27">
            <a:extLst>
              <a:ext uri="{FF2B5EF4-FFF2-40B4-BE49-F238E27FC236}">
                <a16:creationId xmlns:a16="http://schemas.microsoft.com/office/drawing/2014/main" id="{F177BE5E-04EE-402C-A031-EA0C2F9EF061}"/>
              </a:ext>
            </a:extLst>
          </p:cNvPr>
          <p:cNvSpPr txBox="1"/>
          <p:nvPr/>
        </p:nvSpPr>
        <p:spPr>
          <a:xfrm>
            <a:off x="2230081" y="2888709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구성 요소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38" name="TextBox 29">
            <a:extLst>
              <a:ext uri="{FF2B5EF4-FFF2-40B4-BE49-F238E27FC236}">
                <a16:creationId xmlns:a16="http://schemas.microsoft.com/office/drawing/2014/main" id="{CABE6C8A-9A75-496D-BA61-DDF050646F8B}"/>
              </a:ext>
            </a:extLst>
          </p:cNvPr>
          <p:cNvSpPr txBox="1"/>
          <p:nvPr/>
        </p:nvSpPr>
        <p:spPr>
          <a:xfrm>
            <a:off x="1041790" y="2945859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01</a:t>
            </a:r>
          </a:p>
        </p:txBody>
      </p:sp>
      <p:sp>
        <p:nvSpPr>
          <p:cNvPr id="40" name="Freeform 22">
            <a:extLst>
              <a:ext uri="{FF2B5EF4-FFF2-40B4-BE49-F238E27FC236}">
                <a16:creationId xmlns:a16="http://schemas.microsoft.com/office/drawing/2014/main" id="{54E8A82F-D3B2-4787-84DE-9C33BDEDFFE0}"/>
              </a:ext>
            </a:extLst>
          </p:cNvPr>
          <p:cNvSpPr/>
          <p:nvPr/>
        </p:nvSpPr>
        <p:spPr>
          <a:xfrm>
            <a:off x="6444260" y="2416148"/>
            <a:ext cx="5185129" cy="6229350"/>
          </a:xfrm>
          <a:custGeom>
            <a:avLst/>
            <a:gdLst/>
            <a:ahLst/>
            <a:cxnLst/>
            <a:rect l="l" t="t" r="r" b="b"/>
            <a:pathLst>
              <a:path w="3888395" h="385221">
                <a:moveTo>
                  <a:pt x="0" y="0"/>
                </a:moveTo>
                <a:lnTo>
                  <a:pt x="3888395" y="0"/>
                </a:lnTo>
                <a:lnTo>
                  <a:pt x="3888395" y="385221"/>
                </a:lnTo>
                <a:lnTo>
                  <a:pt x="0" y="385221"/>
                </a:lnTo>
                <a:close/>
              </a:path>
            </a:pathLst>
          </a:custGeom>
          <a:solidFill>
            <a:srgbClr val="FFFFFF"/>
          </a:solidFill>
        </p:spPr>
        <p:txBody>
          <a:bodyPr/>
          <a:lstStyle/>
          <a:p>
            <a:endParaRPr lang="ko-KR" altLang="en-US" dirty="0"/>
          </a:p>
        </p:txBody>
      </p:sp>
      <p:grpSp>
        <p:nvGrpSpPr>
          <p:cNvPr id="41" name="Group 24">
            <a:extLst>
              <a:ext uri="{FF2B5EF4-FFF2-40B4-BE49-F238E27FC236}">
                <a16:creationId xmlns:a16="http://schemas.microsoft.com/office/drawing/2014/main" id="{3BF1A8DE-2BED-4ACA-B291-457C639AA996}"/>
              </a:ext>
            </a:extLst>
          </p:cNvPr>
          <p:cNvGrpSpPr/>
          <p:nvPr/>
        </p:nvGrpSpPr>
        <p:grpSpPr>
          <a:xfrm>
            <a:off x="6877576" y="2805516"/>
            <a:ext cx="890285" cy="890285"/>
            <a:chOff x="0" y="0"/>
            <a:chExt cx="812800" cy="812800"/>
          </a:xfrm>
        </p:grpSpPr>
        <p:sp>
          <p:nvSpPr>
            <p:cNvPr id="42" name="Freeform 25">
              <a:extLst>
                <a:ext uri="{FF2B5EF4-FFF2-40B4-BE49-F238E27FC236}">
                  <a16:creationId xmlns:a16="http://schemas.microsoft.com/office/drawing/2014/main" id="{57C4D497-3E8B-47AF-BB66-A56F4E75BA66}"/>
                </a:ext>
              </a:extLst>
            </p:cNvPr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id="43" name="TextBox 26">
              <a:extLst>
                <a:ext uri="{FF2B5EF4-FFF2-40B4-BE49-F238E27FC236}">
                  <a16:creationId xmlns:a16="http://schemas.microsoft.com/office/drawing/2014/main" id="{A2388745-4AF8-4E72-AE01-C50FCC4C54CF}"/>
                </a:ext>
              </a:extLst>
            </p:cNvPr>
            <p:cNvSpPr txBox="1"/>
            <p:nvPr/>
          </p:nvSpPr>
          <p:spPr>
            <a:xfrm>
              <a:off x="76200" y="-19050"/>
              <a:ext cx="660400" cy="75565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44" name="TextBox 27">
            <a:extLst>
              <a:ext uri="{FF2B5EF4-FFF2-40B4-BE49-F238E27FC236}">
                <a16:creationId xmlns:a16="http://schemas.microsoft.com/office/drawing/2014/main" id="{69AD80D4-0115-4F1A-A5AF-6E0BFC719026}"/>
              </a:ext>
            </a:extLst>
          </p:cNvPr>
          <p:cNvSpPr txBox="1"/>
          <p:nvPr/>
        </p:nvSpPr>
        <p:spPr>
          <a:xfrm>
            <a:off x="8036658" y="2888709"/>
            <a:ext cx="3779938" cy="5867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4830"/>
              </a:lnSpc>
              <a:spcBef>
                <a:spcPct val="0"/>
              </a:spcBef>
            </a:pPr>
            <a:r>
              <a:rPr lang="ko-KR" altLang="en-US" sz="30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라운드</a:t>
            </a:r>
            <a:endParaRPr lang="en-US" sz="3000" dirty="0">
              <a:solidFill>
                <a:srgbClr val="000000"/>
              </a:solidFill>
              <a:latin typeface="210 디딤고딕 Bold"/>
              <a:ea typeface="210 디딤고딕 Bold"/>
              <a:cs typeface="210 디딤고딕 Bold"/>
              <a:sym typeface="210 디딤고딕 Bold"/>
            </a:endParaRPr>
          </a:p>
        </p:txBody>
      </p:sp>
      <p:sp>
        <p:nvSpPr>
          <p:cNvPr id="45" name="TextBox 29">
            <a:extLst>
              <a:ext uri="{FF2B5EF4-FFF2-40B4-BE49-F238E27FC236}">
                <a16:creationId xmlns:a16="http://schemas.microsoft.com/office/drawing/2014/main" id="{F99CB236-6DAE-433D-9E82-4737B45B17E2}"/>
              </a:ext>
            </a:extLst>
          </p:cNvPr>
          <p:cNvSpPr txBox="1"/>
          <p:nvPr/>
        </p:nvSpPr>
        <p:spPr>
          <a:xfrm>
            <a:off x="6848367" y="2945859"/>
            <a:ext cx="94870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>
                <a:solidFill>
                  <a:srgbClr val="FFFFFF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pic>
        <p:nvPicPr>
          <p:cNvPr id="31" name="그림 30">
            <a:extLst>
              <a:ext uri="{FF2B5EF4-FFF2-40B4-BE49-F238E27FC236}">
                <a16:creationId xmlns:a16="http://schemas.microsoft.com/office/drawing/2014/main" id="{CBD73C87-CAE1-469D-A058-7728720892D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844599" y="4069568"/>
            <a:ext cx="2762636" cy="1562318"/>
          </a:xfrm>
          <a:prstGeom prst="rect">
            <a:avLst/>
          </a:prstGeom>
        </p:spPr>
      </p:pic>
      <p:grpSp>
        <p:nvGrpSpPr>
          <p:cNvPr id="61" name="그룹 60">
            <a:extLst>
              <a:ext uri="{FF2B5EF4-FFF2-40B4-BE49-F238E27FC236}">
                <a16:creationId xmlns:a16="http://schemas.microsoft.com/office/drawing/2014/main" id="{33EF8F66-F6DA-4777-9A93-C9C828A6D463}"/>
              </a:ext>
            </a:extLst>
          </p:cNvPr>
          <p:cNvGrpSpPr/>
          <p:nvPr/>
        </p:nvGrpSpPr>
        <p:grpSpPr>
          <a:xfrm>
            <a:off x="1516141" y="5952229"/>
            <a:ext cx="3562301" cy="1635268"/>
            <a:chOff x="7217505" y="4381500"/>
            <a:chExt cx="3983895" cy="182880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E43194CB-8EEF-4226-9972-2478FDF1DAE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7505" y="4843170"/>
              <a:ext cx="210425" cy="762004"/>
            </a:xfrm>
            <a:prstGeom prst="rect">
              <a:avLst/>
            </a:prstGeom>
          </p:spPr>
        </p:pic>
        <p:pic>
          <p:nvPicPr>
            <p:cNvPr id="53" name="그림 52">
              <a:extLst>
                <a:ext uri="{FF2B5EF4-FFF2-40B4-BE49-F238E27FC236}">
                  <a16:creationId xmlns:a16="http://schemas.microsoft.com/office/drawing/2014/main" id="{B201ADF5-57B5-462A-92DA-9256BE9C3003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45482" y="4843170"/>
              <a:ext cx="210425" cy="762004"/>
            </a:xfrm>
            <a:prstGeom prst="rect">
              <a:avLst/>
            </a:prstGeom>
          </p:spPr>
        </p:pic>
        <p:pic>
          <p:nvPicPr>
            <p:cNvPr id="54" name="그림 53">
              <a:extLst>
                <a:ext uri="{FF2B5EF4-FFF2-40B4-BE49-F238E27FC236}">
                  <a16:creationId xmlns:a16="http://schemas.microsoft.com/office/drawing/2014/main" id="{DCAD4330-CB30-4B07-A235-96E843067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3459" y="4843170"/>
              <a:ext cx="210425" cy="762004"/>
            </a:xfrm>
            <a:prstGeom prst="rect">
              <a:avLst/>
            </a:prstGeom>
          </p:spPr>
        </p:pic>
        <p:pic>
          <p:nvPicPr>
            <p:cNvPr id="55" name="그림 54">
              <a:extLst>
                <a:ext uri="{FF2B5EF4-FFF2-40B4-BE49-F238E27FC236}">
                  <a16:creationId xmlns:a16="http://schemas.microsoft.com/office/drawing/2014/main" id="{2EA669D8-2963-402B-B73E-1064B3B5B57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501436" y="4843170"/>
              <a:ext cx="210425" cy="762004"/>
            </a:xfrm>
            <a:prstGeom prst="rect">
              <a:avLst/>
            </a:prstGeom>
          </p:spPr>
        </p:pic>
        <p:pic>
          <p:nvPicPr>
            <p:cNvPr id="56" name="그림 55">
              <a:extLst>
                <a:ext uri="{FF2B5EF4-FFF2-40B4-BE49-F238E27FC236}">
                  <a16:creationId xmlns:a16="http://schemas.microsoft.com/office/drawing/2014/main" id="{8D6959A8-E94B-4323-BC70-11BB8CC1129A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92893" y="4843170"/>
              <a:ext cx="210425" cy="762004"/>
            </a:xfrm>
            <a:prstGeom prst="rect">
              <a:avLst/>
            </a:prstGeom>
          </p:spPr>
        </p:pic>
        <p:pic>
          <p:nvPicPr>
            <p:cNvPr id="57" name="그림 56">
              <a:extLst>
                <a:ext uri="{FF2B5EF4-FFF2-40B4-BE49-F238E27FC236}">
                  <a16:creationId xmlns:a16="http://schemas.microsoft.com/office/drawing/2014/main" id="{9159DB37-EC6D-41AE-92AD-7C360DBF61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420870" y="4843170"/>
              <a:ext cx="210425" cy="762004"/>
            </a:xfrm>
            <a:prstGeom prst="rect">
              <a:avLst/>
            </a:prstGeom>
          </p:spPr>
        </p:pic>
        <p:sp>
          <p:nvSpPr>
            <p:cNvPr id="58" name="직사각형 57">
              <a:extLst>
                <a:ext uri="{FF2B5EF4-FFF2-40B4-BE49-F238E27FC236}">
                  <a16:creationId xmlns:a16="http://schemas.microsoft.com/office/drawing/2014/main" id="{5DA18703-6EA9-494D-86A0-1AEF8AE6C2C9}"/>
                </a:ext>
              </a:extLst>
            </p:cNvPr>
            <p:cNvSpPr/>
            <p:nvPr/>
          </p:nvSpPr>
          <p:spPr>
            <a:xfrm>
              <a:off x="9677400" y="4533900"/>
              <a:ext cx="1524000" cy="533400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60" name="직선 연결선 59">
              <a:extLst>
                <a:ext uri="{FF2B5EF4-FFF2-40B4-BE49-F238E27FC236}">
                  <a16:creationId xmlns:a16="http://schemas.microsoft.com/office/drawing/2014/main" id="{ED07AC57-E86E-4EB0-87B6-C8D108F798B3}"/>
                </a:ext>
              </a:extLst>
            </p:cNvPr>
            <p:cNvCxnSpPr/>
            <p:nvPr/>
          </p:nvCxnSpPr>
          <p:spPr>
            <a:xfrm>
              <a:off x="9372600" y="4381500"/>
              <a:ext cx="0" cy="1828800"/>
            </a:xfrm>
            <a:prstGeom prst="line">
              <a:avLst/>
            </a:prstGeom>
            <a:ln w="5715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63" name="그림 62">
            <a:extLst>
              <a:ext uri="{FF2B5EF4-FFF2-40B4-BE49-F238E27FC236}">
                <a16:creationId xmlns:a16="http://schemas.microsoft.com/office/drawing/2014/main" id="{BAC3EE60-FFE4-4D8D-B23D-E8303980B851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1040" y="4169734"/>
            <a:ext cx="1720678" cy="1720678"/>
          </a:xfrm>
          <a:custGeom>
            <a:avLst/>
            <a:gdLst>
              <a:gd name="connsiteX0" fmla="*/ 0 w 1720678"/>
              <a:gd name="connsiteY0" fmla="*/ 0 h 1720678"/>
              <a:gd name="connsiteX1" fmla="*/ 1720678 w 1720678"/>
              <a:gd name="connsiteY1" fmla="*/ 0 h 1720678"/>
              <a:gd name="connsiteX2" fmla="*/ 1720678 w 1720678"/>
              <a:gd name="connsiteY2" fmla="*/ 1720678 h 1720678"/>
              <a:gd name="connsiteX3" fmla="*/ 0 w 1720678"/>
              <a:gd name="connsiteY3" fmla="*/ 1720678 h 1720678"/>
              <a:gd name="connsiteX4" fmla="*/ 0 w 1720678"/>
              <a:gd name="connsiteY4" fmla="*/ 0 h 17206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20678" h="1720678" fill="none" extrusionOk="0">
                <a:moveTo>
                  <a:pt x="0" y="0"/>
                </a:moveTo>
                <a:cubicBezTo>
                  <a:pt x="659992" y="-114040"/>
                  <a:pt x="1411548" y="-101787"/>
                  <a:pt x="1720678" y="0"/>
                </a:cubicBezTo>
                <a:cubicBezTo>
                  <a:pt x="1743930" y="633435"/>
                  <a:pt x="1798735" y="1218686"/>
                  <a:pt x="1720678" y="1720678"/>
                </a:cubicBezTo>
                <a:cubicBezTo>
                  <a:pt x="1510456" y="1827587"/>
                  <a:pt x="633022" y="1647276"/>
                  <a:pt x="0" y="1720678"/>
                </a:cubicBezTo>
                <a:cubicBezTo>
                  <a:pt x="16913" y="1506583"/>
                  <a:pt x="41296" y="772541"/>
                  <a:pt x="0" y="0"/>
                </a:cubicBezTo>
                <a:close/>
              </a:path>
              <a:path w="1720678" h="1720678" stroke="0" extrusionOk="0">
                <a:moveTo>
                  <a:pt x="0" y="0"/>
                </a:moveTo>
                <a:cubicBezTo>
                  <a:pt x="638199" y="-78426"/>
                  <a:pt x="1021553" y="-126511"/>
                  <a:pt x="1720678" y="0"/>
                </a:cubicBezTo>
                <a:cubicBezTo>
                  <a:pt x="1651778" y="346744"/>
                  <a:pt x="1689974" y="1096685"/>
                  <a:pt x="1720678" y="1720678"/>
                </a:cubicBezTo>
                <a:cubicBezTo>
                  <a:pt x="1038601" y="1860105"/>
                  <a:pt x="677238" y="1585127"/>
                  <a:pt x="0" y="1720678"/>
                </a:cubicBezTo>
                <a:cubicBezTo>
                  <a:pt x="36547" y="1450767"/>
                  <a:pt x="123490" y="286423"/>
                  <a:pt x="0" y="0"/>
                </a:cubicBezTo>
                <a:close/>
              </a:path>
            </a:pathLst>
          </a:custGeom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8C71924B-AA3F-4F0D-BE05-D264C8DFBDCF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8" t="26570" r="16950" b="51288"/>
          <a:stretch/>
        </p:blipFill>
        <p:spPr>
          <a:xfrm>
            <a:off x="7632000" y="5299200"/>
            <a:ext cx="381000" cy="381000"/>
          </a:xfrm>
          <a:custGeom>
            <a:avLst/>
            <a:gdLst>
              <a:gd name="connsiteX0" fmla="*/ 0 w 381000"/>
              <a:gd name="connsiteY0" fmla="*/ 0 h 381000"/>
              <a:gd name="connsiteX1" fmla="*/ 381000 w 381000"/>
              <a:gd name="connsiteY1" fmla="*/ 0 h 381000"/>
              <a:gd name="connsiteX2" fmla="*/ 381000 w 381000"/>
              <a:gd name="connsiteY2" fmla="*/ 381000 h 381000"/>
              <a:gd name="connsiteX3" fmla="*/ 0 w 381000"/>
              <a:gd name="connsiteY3" fmla="*/ 381000 h 381000"/>
              <a:gd name="connsiteX4" fmla="*/ 0 w 381000"/>
              <a:gd name="connsiteY4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381000" fill="none" extrusionOk="0">
                <a:moveTo>
                  <a:pt x="0" y="0"/>
                </a:moveTo>
                <a:cubicBezTo>
                  <a:pt x="62961" y="-14945"/>
                  <a:pt x="275975" y="-32697"/>
                  <a:pt x="381000" y="0"/>
                </a:cubicBezTo>
                <a:cubicBezTo>
                  <a:pt x="360239" y="134083"/>
                  <a:pt x="357447" y="323681"/>
                  <a:pt x="381000" y="381000"/>
                </a:cubicBezTo>
                <a:cubicBezTo>
                  <a:pt x="210930" y="376260"/>
                  <a:pt x="58926" y="379574"/>
                  <a:pt x="0" y="381000"/>
                </a:cubicBezTo>
                <a:cubicBezTo>
                  <a:pt x="9658" y="231868"/>
                  <a:pt x="6058" y="119760"/>
                  <a:pt x="0" y="0"/>
                </a:cubicBezTo>
                <a:close/>
              </a:path>
              <a:path w="381000" h="381000" stroke="0" extrusionOk="0">
                <a:moveTo>
                  <a:pt x="0" y="0"/>
                </a:moveTo>
                <a:cubicBezTo>
                  <a:pt x="71883" y="-34237"/>
                  <a:pt x="263249" y="30568"/>
                  <a:pt x="381000" y="0"/>
                </a:cubicBezTo>
                <a:cubicBezTo>
                  <a:pt x="372903" y="125041"/>
                  <a:pt x="411758" y="321755"/>
                  <a:pt x="381000" y="381000"/>
                </a:cubicBezTo>
                <a:cubicBezTo>
                  <a:pt x="300920" y="383035"/>
                  <a:pt x="79762" y="390501"/>
                  <a:pt x="0" y="381000"/>
                </a:cubicBezTo>
                <a:cubicBezTo>
                  <a:pt x="3778" y="277608"/>
                  <a:pt x="-5393" y="132744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pic>
        <p:nvPicPr>
          <p:cNvPr id="65" name="그림 64">
            <a:extLst>
              <a:ext uri="{FF2B5EF4-FFF2-40B4-BE49-F238E27FC236}">
                <a16:creationId xmlns:a16="http://schemas.microsoft.com/office/drawing/2014/main" id="{25BCA442-9D31-4A3F-8186-94B0D008E529}"/>
              </a:ext>
            </a:extLst>
          </p:cNvPr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908" t="26570" r="16950" b="51288"/>
          <a:stretch/>
        </p:blipFill>
        <p:spPr>
          <a:xfrm>
            <a:off x="7238375" y="5060955"/>
            <a:ext cx="381000" cy="381000"/>
          </a:xfrm>
          <a:custGeom>
            <a:avLst/>
            <a:gdLst>
              <a:gd name="connsiteX0" fmla="*/ 0 w 381000"/>
              <a:gd name="connsiteY0" fmla="*/ 0 h 381000"/>
              <a:gd name="connsiteX1" fmla="*/ 381000 w 381000"/>
              <a:gd name="connsiteY1" fmla="*/ 0 h 381000"/>
              <a:gd name="connsiteX2" fmla="*/ 381000 w 381000"/>
              <a:gd name="connsiteY2" fmla="*/ 381000 h 381000"/>
              <a:gd name="connsiteX3" fmla="*/ 0 w 381000"/>
              <a:gd name="connsiteY3" fmla="*/ 381000 h 381000"/>
              <a:gd name="connsiteX4" fmla="*/ 0 w 381000"/>
              <a:gd name="connsiteY4" fmla="*/ 0 h 381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81000" h="381000" fill="none" extrusionOk="0">
                <a:moveTo>
                  <a:pt x="0" y="0"/>
                </a:moveTo>
                <a:cubicBezTo>
                  <a:pt x="62961" y="-14945"/>
                  <a:pt x="275975" y="-32697"/>
                  <a:pt x="381000" y="0"/>
                </a:cubicBezTo>
                <a:cubicBezTo>
                  <a:pt x="360239" y="134083"/>
                  <a:pt x="357447" y="323681"/>
                  <a:pt x="381000" y="381000"/>
                </a:cubicBezTo>
                <a:cubicBezTo>
                  <a:pt x="210930" y="376260"/>
                  <a:pt x="58926" y="379574"/>
                  <a:pt x="0" y="381000"/>
                </a:cubicBezTo>
                <a:cubicBezTo>
                  <a:pt x="9658" y="231868"/>
                  <a:pt x="6058" y="119760"/>
                  <a:pt x="0" y="0"/>
                </a:cubicBezTo>
                <a:close/>
              </a:path>
              <a:path w="381000" h="381000" stroke="0" extrusionOk="0">
                <a:moveTo>
                  <a:pt x="0" y="0"/>
                </a:moveTo>
                <a:cubicBezTo>
                  <a:pt x="71883" y="-34237"/>
                  <a:pt x="263249" y="30568"/>
                  <a:pt x="381000" y="0"/>
                </a:cubicBezTo>
                <a:cubicBezTo>
                  <a:pt x="372903" y="125041"/>
                  <a:pt x="411758" y="321755"/>
                  <a:pt x="381000" y="381000"/>
                </a:cubicBezTo>
                <a:cubicBezTo>
                  <a:pt x="300920" y="383035"/>
                  <a:pt x="79762" y="390501"/>
                  <a:pt x="0" y="381000"/>
                </a:cubicBezTo>
                <a:cubicBezTo>
                  <a:pt x="3778" y="277608"/>
                  <a:pt x="-5393" y="132744"/>
                  <a:pt x="0" y="0"/>
                </a:cubicBezTo>
                <a:close/>
              </a:path>
            </a:pathLst>
          </a:custGeom>
          <a:ln>
            <a:noFill/>
            <a:extLst>
              <a:ext uri="{C807C97D-BFC1-408E-A445-0C87EB9F89A2}">
                <ask:lineSketchStyleProps xmlns:ask="http://schemas.microsoft.com/office/drawing/2018/sketchyshapes" sd="981765707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</p:pic>
      <p:sp>
        <p:nvSpPr>
          <p:cNvPr id="66" name="TextBox 19">
            <a:extLst>
              <a:ext uri="{FF2B5EF4-FFF2-40B4-BE49-F238E27FC236}">
                <a16:creationId xmlns:a16="http://schemas.microsoft.com/office/drawing/2014/main" id="{682022FD-A084-4905-9BD0-2E046B59541A}"/>
              </a:ext>
            </a:extLst>
          </p:cNvPr>
          <p:cNvSpPr txBox="1"/>
          <p:nvPr/>
        </p:nvSpPr>
        <p:spPr>
          <a:xfrm>
            <a:off x="6961040" y="6115749"/>
            <a:ext cx="4420099" cy="242957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확률</a:t>
            </a:r>
            <a:r>
              <a:rPr 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총알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실제 내가 넣은 실탄의 개수에 따른 확률 개산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전략</a:t>
            </a:r>
            <a:r>
              <a: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: 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라운드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라운드에 따른 실탄 장전 개수 선택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67" name="TextBox 19">
            <a:extLst>
              <a:ext uri="{FF2B5EF4-FFF2-40B4-BE49-F238E27FC236}">
                <a16:creationId xmlns:a16="http://schemas.microsoft.com/office/drawing/2014/main" id="{C77F00CF-3DF6-4E33-8789-9CF0396D4201}"/>
              </a:ext>
            </a:extLst>
          </p:cNvPr>
          <p:cNvSpPr txBox="1"/>
          <p:nvPr/>
        </p:nvSpPr>
        <p:spPr>
          <a:xfrm>
            <a:off x="1651887" y="7595855"/>
            <a:ext cx="114806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실탄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68" name="TextBox 19">
            <a:extLst>
              <a:ext uri="{FF2B5EF4-FFF2-40B4-BE49-F238E27FC236}">
                <a16:creationId xmlns:a16="http://schemas.microsoft.com/office/drawing/2014/main" id="{0D6C7AB1-CD33-4C99-8F52-AD98231EE69E}"/>
              </a:ext>
            </a:extLst>
          </p:cNvPr>
          <p:cNvSpPr txBox="1"/>
          <p:nvPr/>
        </p:nvSpPr>
        <p:spPr>
          <a:xfrm>
            <a:off x="3684701" y="7571642"/>
            <a:ext cx="114806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 err="1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공탄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69" name="TextBox 19">
            <a:extLst>
              <a:ext uri="{FF2B5EF4-FFF2-40B4-BE49-F238E27FC236}">
                <a16:creationId xmlns:a16="http://schemas.microsoft.com/office/drawing/2014/main" id="{D07503CC-9A67-4E15-A6F5-581939C17986}"/>
              </a:ext>
            </a:extLst>
          </p:cNvPr>
          <p:cNvSpPr txBox="1"/>
          <p:nvPr/>
        </p:nvSpPr>
        <p:spPr>
          <a:xfrm>
            <a:off x="3715719" y="4404243"/>
            <a:ext cx="1148060" cy="37773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 err="1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메그넘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pic>
        <p:nvPicPr>
          <p:cNvPr id="71" name="그림 70">
            <a:extLst>
              <a:ext uri="{FF2B5EF4-FFF2-40B4-BE49-F238E27FC236}">
                <a16:creationId xmlns:a16="http://schemas.microsoft.com/office/drawing/2014/main" id="{972C673C-422A-4054-94AC-418049760B46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28442" y="4068023"/>
            <a:ext cx="1331438" cy="1331438"/>
          </a:xfrm>
          <a:prstGeom prst="rect">
            <a:avLst/>
          </a:prstGeom>
        </p:spPr>
      </p:pic>
      <p:pic>
        <p:nvPicPr>
          <p:cNvPr id="72" name="그림 71">
            <a:extLst>
              <a:ext uri="{FF2B5EF4-FFF2-40B4-BE49-F238E27FC236}">
                <a16:creationId xmlns:a16="http://schemas.microsoft.com/office/drawing/2014/main" id="{50DE8107-1554-42DB-9426-3B44155D00AA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12722877" y="4068023"/>
            <a:ext cx="1295180" cy="1295180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91784121-E01D-43E7-ADB1-B77AA4C64BD1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216" y="4074248"/>
            <a:ext cx="1720677" cy="1720677"/>
          </a:xfrm>
          <a:prstGeom prst="rect">
            <a:avLst/>
          </a:prstGeom>
        </p:spPr>
      </p:pic>
      <p:sp>
        <p:nvSpPr>
          <p:cNvPr id="75" name="TextBox 19">
            <a:extLst>
              <a:ext uri="{FF2B5EF4-FFF2-40B4-BE49-F238E27FC236}">
                <a16:creationId xmlns:a16="http://schemas.microsoft.com/office/drawing/2014/main" id="{395A5F08-08B9-4CAD-8337-7037670D1B7D}"/>
              </a:ext>
            </a:extLst>
          </p:cNvPr>
          <p:cNvSpPr txBox="1"/>
          <p:nvPr/>
        </p:nvSpPr>
        <p:spPr>
          <a:xfrm>
            <a:off x="12563646" y="6115749"/>
            <a:ext cx="4420099" cy="160883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l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상대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- 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상대를 사격하면 턴이 넘어간다</a:t>
            </a:r>
            <a:endParaRPr lang="en-US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자신</a:t>
            </a:r>
            <a:endParaRPr lang="en-US" altLang="ko-KR" sz="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  <a:p>
            <a:pPr algn="l">
              <a:lnSpc>
                <a:spcPts val="3220"/>
              </a:lnSpc>
            </a:pPr>
            <a:r>
              <a: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-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</a:t>
            </a:r>
            <a:r>
              <a:rPr lang="ko-KR" altLang="en-US" sz="2000" dirty="0" err="1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추가턴</a:t>
            </a:r>
            <a:r>
              <a:rPr lang="ko-KR" altLang="en-US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진행을 할 수 있다</a:t>
            </a:r>
            <a:r>
              <a:rPr lang="en-US" altLang="ko-KR" sz="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9925678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6087" y="-1576360"/>
            <a:ext cx="7073853" cy="5938990"/>
          </a:xfrm>
          <a:custGeom>
            <a:avLst/>
            <a:gdLst/>
            <a:ahLst/>
            <a:cxnLst/>
            <a:rect l="l" t="t" r="r" b="b"/>
            <a:pathLst>
              <a:path w="7073853" h="5938990">
                <a:moveTo>
                  <a:pt x="0" y="0"/>
                </a:moveTo>
                <a:lnTo>
                  <a:pt x="7073853" y="0"/>
                </a:lnTo>
                <a:lnTo>
                  <a:pt x="7073853" y="5938990"/>
                </a:lnTo>
                <a:lnTo>
                  <a:pt x="0" y="593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12140" y="5878168"/>
            <a:ext cx="14274373" cy="5587079"/>
          </a:xfrm>
          <a:custGeom>
            <a:avLst/>
            <a:gdLst/>
            <a:ahLst/>
            <a:cxnLst/>
            <a:rect l="l" t="t" r="r" b="b"/>
            <a:pathLst>
              <a:path w="14274373" h="5587079">
                <a:moveTo>
                  <a:pt x="0" y="0"/>
                </a:moveTo>
                <a:lnTo>
                  <a:pt x="14274374" y="0"/>
                </a:lnTo>
                <a:lnTo>
                  <a:pt x="14274374" y="5587079"/>
                </a:lnTo>
                <a:lnTo>
                  <a:pt x="0" y="558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46338" y="9673936"/>
            <a:ext cx="9140275" cy="1168977"/>
            <a:chOff x="0" y="0"/>
            <a:chExt cx="2407315" cy="3078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7315" cy="307879"/>
            </a:xfrm>
            <a:custGeom>
              <a:avLst/>
              <a:gdLst/>
              <a:ahLst/>
              <a:cxnLst/>
              <a:rect l="l" t="t" r="r" b="b"/>
              <a:pathLst>
                <a:path w="2407315" h="307879">
                  <a:moveTo>
                    <a:pt x="0" y="0"/>
                  </a:moveTo>
                  <a:lnTo>
                    <a:pt x="2407315" y="0"/>
                  </a:lnTo>
                  <a:lnTo>
                    <a:pt x="2407315" y="307879"/>
                  </a:lnTo>
                  <a:lnTo>
                    <a:pt x="0" y="30787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407315" cy="403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07073" y="3604360"/>
            <a:ext cx="7073854" cy="203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1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업무 진행</a:t>
            </a:r>
            <a:endParaRPr lang="en-US" sz="1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16972" y="6381313"/>
            <a:ext cx="7454057" cy="3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259255" y="3767239"/>
            <a:ext cx="315434" cy="1719262"/>
            <a:chOff x="0" y="0"/>
            <a:chExt cx="420578" cy="2292350"/>
          </a:xfrm>
        </p:grpSpPr>
        <p:sp>
          <p:nvSpPr>
            <p:cNvPr id="10" name="AutoShape 10"/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699022" y="3757714"/>
            <a:ext cx="315434" cy="1719262"/>
            <a:chOff x="0" y="0"/>
            <a:chExt cx="420578" cy="2292350"/>
          </a:xfrm>
        </p:grpSpPr>
        <p:sp>
          <p:nvSpPr>
            <p:cNvPr id="14" name="AutoShape 14"/>
            <p:cNvSpPr/>
            <p:nvPr/>
          </p:nvSpPr>
          <p:spPr>
            <a:xfrm>
              <a:off x="401528" y="1270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0" y="22733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>
              <a:off x="0" y="127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7010400" y="2230930"/>
            <a:ext cx="4267200" cy="474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wORK</a:t>
            </a:r>
            <a:r>
              <a:rPr lang="en-US" sz="3000" dirty="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pROGRESS</a:t>
            </a:r>
            <a:endParaRPr lang="en-US" sz="3000" dirty="0">
              <a:solidFill>
                <a:srgbClr val="000000"/>
              </a:solidFill>
              <a:latin typeface="Bad Russian"/>
              <a:ea typeface="Bad Russian"/>
              <a:cs typeface="Bad Russian"/>
              <a:sym typeface="Bad Russian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8669648" y="1697530"/>
            <a:ext cx="94870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3BF39ACC-89F8-423D-8053-FD8F6A3172EB}"/>
              </a:ext>
            </a:extLst>
          </p:cNvPr>
          <p:cNvSpPr txBox="1">
            <a:spLocks/>
          </p:cNvSpPr>
          <p:nvPr/>
        </p:nvSpPr>
        <p:spPr>
          <a:xfrm>
            <a:off x="13464169" y="9069220"/>
            <a:ext cx="4546801" cy="78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안세현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이경근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김도현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김성환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C1569FDF-0102-47F0-8119-1AA0D17758D2}"/>
              </a:ext>
            </a:extLst>
          </p:cNvPr>
          <p:cNvSpPr txBox="1">
            <a:spLocks/>
          </p:cNvSpPr>
          <p:nvPr/>
        </p:nvSpPr>
        <p:spPr>
          <a:xfrm>
            <a:off x="13182600" y="9094694"/>
            <a:ext cx="4546801" cy="5446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uri42</a:t>
            </a:r>
          </a:p>
        </p:txBody>
      </p:sp>
      <p:cxnSp>
        <p:nvCxnSpPr>
          <p:cNvPr id="21" name="Straight Connector 36">
            <a:extLst>
              <a:ext uri="{FF2B5EF4-FFF2-40B4-BE49-F238E27FC236}">
                <a16:creationId xmlns:a16="http://schemas.microsoft.com/office/drawing/2014/main" id="{3E2E6375-802B-4E45-BAE1-C06ED77DF6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250" y="9012823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7">
            <a:extLst>
              <a:ext uri="{FF2B5EF4-FFF2-40B4-BE49-F238E27FC236}">
                <a16:creationId xmlns:a16="http://schemas.microsoft.com/office/drawing/2014/main" id="{BE3DA281-7C1D-4283-BAA7-B3E77B2457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418" y="9614311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804917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10"/>
          <p:cNvSpPr/>
          <p:nvPr/>
        </p:nvSpPr>
        <p:spPr>
          <a:xfrm>
            <a:off x="1072378" y="289898"/>
            <a:ext cx="16186922" cy="12949538"/>
          </a:xfrm>
          <a:custGeom>
            <a:avLst/>
            <a:gdLst/>
            <a:ahLst/>
            <a:cxnLst/>
            <a:rect l="l" t="t" r="r" b="b"/>
            <a:pathLst>
              <a:path w="16186922" h="12949538">
                <a:moveTo>
                  <a:pt x="0" y="0"/>
                </a:moveTo>
                <a:lnTo>
                  <a:pt x="16186922" y="0"/>
                </a:lnTo>
                <a:lnTo>
                  <a:pt x="16186922" y="12949538"/>
                </a:lnTo>
                <a:lnTo>
                  <a:pt x="0" y="1294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3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graphicFrame>
        <p:nvGraphicFramePr>
          <p:cNvPr id="17" name="표 17">
            <a:extLst>
              <a:ext uri="{FF2B5EF4-FFF2-40B4-BE49-F238E27FC236}">
                <a16:creationId xmlns:a16="http://schemas.microsoft.com/office/drawing/2014/main" id="{7E9317D4-A1EB-44B2-AA48-22B5E00AED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45511837"/>
              </p:ext>
            </p:extLst>
          </p:nvPr>
        </p:nvGraphicFramePr>
        <p:xfrm>
          <a:off x="3048000" y="2247900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sp>
        <p:nvSpPr>
          <p:cNvPr id="18" name="TextBox 3">
            <a:extLst>
              <a:ext uri="{FF2B5EF4-FFF2-40B4-BE49-F238E27FC236}">
                <a16:creationId xmlns:a16="http://schemas.microsoft.com/office/drawing/2014/main" id="{383CEB7E-88A8-46B9-AF31-79F6D0F39FBE}"/>
              </a:ext>
            </a:extLst>
          </p:cNvPr>
          <p:cNvSpPr txBox="1"/>
          <p:nvPr/>
        </p:nvSpPr>
        <p:spPr>
          <a:xfrm>
            <a:off x="1072378" y="1092369"/>
            <a:ext cx="7454057" cy="3911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필요 업무에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대한나열과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간트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차트 작성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graphicFrame>
        <p:nvGraphicFramePr>
          <p:cNvPr id="21" name="표 17">
            <a:extLst>
              <a:ext uri="{FF2B5EF4-FFF2-40B4-BE49-F238E27FC236}">
                <a16:creationId xmlns:a16="http://schemas.microsoft.com/office/drawing/2014/main" id="{EED81788-838C-4C79-AA2B-9E1BC357DA5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04588642"/>
              </p:ext>
            </p:extLst>
          </p:nvPr>
        </p:nvGraphicFramePr>
        <p:xfrm>
          <a:off x="3048000" y="2777594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2" name="표 17">
            <a:extLst>
              <a:ext uri="{FF2B5EF4-FFF2-40B4-BE49-F238E27FC236}">
                <a16:creationId xmlns:a16="http://schemas.microsoft.com/office/drawing/2014/main" id="{1C5D8316-0CF6-4B11-98AE-178ADC0F92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89997258"/>
              </p:ext>
            </p:extLst>
          </p:nvPr>
        </p:nvGraphicFramePr>
        <p:xfrm>
          <a:off x="3048000" y="3307288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3" name="표 17">
            <a:extLst>
              <a:ext uri="{FF2B5EF4-FFF2-40B4-BE49-F238E27FC236}">
                <a16:creationId xmlns:a16="http://schemas.microsoft.com/office/drawing/2014/main" id="{AE464CA6-FFA9-4AC8-AF68-DBD27756790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78901765"/>
              </p:ext>
            </p:extLst>
          </p:nvPr>
        </p:nvGraphicFramePr>
        <p:xfrm>
          <a:off x="3048000" y="3836982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4" name="표 17">
            <a:extLst>
              <a:ext uri="{FF2B5EF4-FFF2-40B4-BE49-F238E27FC236}">
                <a16:creationId xmlns:a16="http://schemas.microsoft.com/office/drawing/2014/main" id="{D45D2882-3C0A-488C-AF90-16113109C54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36838283"/>
              </p:ext>
            </p:extLst>
          </p:nvPr>
        </p:nvGraphicFramePr>
        <p:xfrm>
          <a:off x="3048000" y="4366676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5" name="표 17">
            <a:extLst>
              <a:ext uri="{FF2B5EF4-FFF2-40B4-BE49-F238E27FC236}">
                <a16:creationId xmlns:a16="http://schemas.microsoft.com/office/drawing/2014/main" id="{31A0567D-F7E2-472A-A13C-E53A0DF803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3638627"/>
              </p:ext>
            </p:extLst>
          </p:nvPr>
        </p:nvGraphicFramePr>
        <p:xfrm>
          <a:off x="3048000" y="4896370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6" name="표 17">
            <a:extLst>
              <a:ext uri="{FF2B5EF4-FFF2-40B4-BE49-F238E27FC236}">
                <a16:creationId xmlns:a16="http://schemas.microsoft.com/office/drawing/2014/main" id="{68D7ACF1-4169-4A92-9B1F-E6BADF67944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0868870"/>
              </p:ext>
            </p:extLst>
          </p:nvPr>
        </p:nvGraphicFramePr>
        <p:xfrm>
          <a:off x="3048000" y="5426064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7" name="표 17">
            <a:extLst>
              <a:ext uri="{FF2B5EF4-FFF2-40B4-BE49-F238E27FC236}">
                <a16:creationId xmlns:a16="http://schemas.microsoft.com/office/drawing/2014/main" id="{6E2E1E9A-37AE-4D36-9EF6-162236A218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05693709"/>
              </p:ext>
            </p:extLst>
          </p:nvPr>
        </p:nvGraphicFramePr>
        <p:xfrm>
          <a:off x="3048000" y="5955758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8" name="표 17">
            <a:extLst>
              <a:ext uri="{FF2B5EF4-FFF2-40B4-BE49-F238E27FC236}">
                <a16:creationId xmlns:a16="http://schemas.microsoft.com/office/drawing/2014/main" id="{984C504D-76D6-4909-B0E2-3EA848501B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1204590"/>
              </p:ext>
            </p:extLst>
          </p:nvPr>
        </p:nvGraphicFramePr>
        <p:xfrm>
          <a:off x="3048000" y="6485452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29" name="표 17">
            <a:extLst>
              <a:ext uri="{FF2B5EF4-FFF2-40B4-BE49-F238E27FC236}">
                <a16:creationId xmlns:a16="http://schemas.microsoft.com/office/drawing/2014/main" id="{E10A7D6D-14AF-4285-8BC5-B58157FF77D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63223797"/>
              </p:ext>
            </p:extLst>
          </p:nvPr>
        </p:nvGraphicFramePr>
        <p:xfrm>
          <a:off x="3048000" y="7015142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sp>
        <p:nvSpPr>
          <p:cNvPr id="30" name="직사각형 29">
            <a:extLst>
              <a:ext uri="{FF2B5EF4-FFF2-40B4-BE49-F238E27FC236}">
                <a16:creationId xmlns:a16="http://schemas.microsoft.com/office/drawing/2014/main" id="{5C040E91-A7A9-45F7-B17E-22AC18C51F6B}"/>
              </a:ext>
            </a:extLst>
          </p:cNvPr>
          <p:cNvSpPr/>
          <p:nvPr/>
        </p:nvSpPr>
        <p:spPr>
          <a:xfrm>
            <a:off x="1028700" y="6485452"/>
            <a:ext cx="1823222" cy="3019310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엔진 개발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담당자 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4D8DB10-5EAE-475A-BEE5-8F729F874404}"/>
              </a:ext>
            </a:extLst>
          </p:cNvPr>
          <p:cNvSpPr/>
          <p:nvPr/>
        </p:nvSpPr>
        <p:spPr>
          <a:xfrm>
            <a:off x="1066800" y="4366680"/>
            <a:ext cx="1823222" cy="195991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디자인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담당자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513778EE-34CA-4B1A-A765-92D996711E80}"/>
              </a:ext>
            </a:extLst>
          </p:cNvPr>
          <p:cNvSpPr/>
          <p:nvPr/>
        </p:nvSpPr>
        <p:spPr>
          <a:xfrm>
            <a:off x="1028700" y="2247900"/>
            <a:ext cx="1823222" cy="1959918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>
                <a:solidFill>
                  <a:sysClr val="windowText" lastClr="000000"/>
                </a:solidFill>
              </a:rPr>
              <a:t>기획</a:t>
            </a:r>
            <a:endParaRPr lang="en-US" altLang="ko-KR" dirty="0">
              <a:solidFill>
                <a:sysClr val="windowText" lastClr="000000"/>
              </a:solidFill>
            </a:endParaRPr>
          </a:p>
          <a:p>
            <a:pPr algn="ctr"/>
            <a:r>
              <a:rPr lang="ko-KR" altLang="en-US" dirty="0">
                <a:solidFill>
                  <a:sysClr val="windowText" lastClr="000000"/>
                </a:solidFill>
              </a:rPr>
              <a:t>담당자</a:t>
            </a:r>
            <a:endParaRPr lang="en-US" altLang="ko-KR" dirty="0">
              <a:solidFill>
                <a:sysClr val="windowText" lastClr="000000"/>
              </a:solidFill>
            </a:endParaRPr>
          </a:p>
        </p:txBody>
      </p:sp>
      <p:graphicFrame>
        <p:nvGraphicFramePr>
          <p:cNvPr id="33" name="표 17">
            <a:extLst>
              <a:ext uri="{FF2B5EF4-FFF2-40B4-BE49-F238E27FC236}">
                <a16:creationId xmlns:a16="http://schemas.microsoft.com/office/drawing/2014/main" id="{351E7D95-FD5C-44D7-A6A1-5C74480152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54794182"/>
              </p:ext>
            </p:extLst>
          </p:nvPr>
        </p:nvGraphicFramePr>
        <p:xfrm>
          <a:off x="3048000" y="7545864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35" name="표 17">
            <a:extLst>
              <a:ext uri="{FF2B5EF4-FFF2-40B4-BE49-F238E27FC236}">
                <a16:creationId xmlns:a16="http://schemas.microsoft.com/office/drawing/2014/main" id="{5EB391D4-AB63-4D4C-A5BF-6DFF33E4EE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51546184"/>
              </p:ext>
            </p:extLst>
          </p:nvPr>
        </p:nvGraphicFramePr>
        <p:xfrm>
          <a:off x="3048000" y="8076586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36" name="표 17">
            <a:extLst>
              <a:ext uri="{FF2B5EF4-FFF2-40B4-BE49-F238E27FC236}">
                <a16:creationId xmlns:a16="http://schemas.microsoft.com/office/drawing/2014/main" id="{C2B35BCD-A629-4BBC-B19C-6BEB82FB32F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0175577"/>
              </p:ext>
            </p:extLst>
          </p:nvPr>
        </p:nvGraphicFramePr>
        <p:xfrm>
          <a:off x="3048000" y="8607308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  <p:graphicFrame>
        <p:nvGraphicFramePr>
          <p:cNvPr id="37" name="표 17">
            <a:extLst>
              <a:ext uri="{FF2B5EF4-FFF2-40B4-BE49-F238E27FC236}">
                <a16:creationId xmlns:a16="http://schemas.microsoft.com/office/drawing/2014/main" id="{45AE491C-9CB6-45BB-A759-CC851E82EF0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62598442"/>
              </p:ext>
            </p:extLst>
          </p:nvPr>
        </p:nvGraphicFramePr>
        <p:xfrm>
          <a:off x="3048000" y="9138030"/>
          <a:ext cx="12192000" cy="370840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1219200">
                  <a:extLst>
                    <a:ext uri="{9D8B030D-6E8A-4147-A177-3AD203B41FA5}">
                      <a16:colId xmlns:a16="http://schemas.microsoft.com/office/drawing/2014/main" val="3698027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6690697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28893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80394881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6420658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634075804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250144501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1984861468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3057069086"/>
                    </a:ext>
                  </a:extLst>
                </a:gridCol>
                <a:gridCol w="1219200">
                  <a:extLst>
                    <a:ext uri="{9D8B030D-6E8A-4147-A177-3AD203B41FA5}">
                      <a16:colId xmlns:a16="http://schemas.microsoft.com/office/drawing/2014/main" val="779396967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02927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05084241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13426087" y="-1576360"/>
            <a:ext cx="7073853" cy="5938990"/>
          </a:xfrm>
          <a:custGeom>
            <a:avLst/>
            <a:gdLst/>
            <a:ahLst/>
            <a:cxnLst/>
            <a:rect l="l" t="t" r="r" b="b"/>
            <a:pathLst>
              <a:path w="7073853" h="5938990">
                <a:moveTo>
                  <a:pt x="0" y="0"/>
                </a:moveTo>
                <a:lnTo>
                  <a:pt x="7073853" y="0"/>
                </a:lnTo>
                <a:lnTo>
                  <a:pt x="7073853" y="5938990"/>
                </a:lnTo>
                <a:lnTo>
                  <a:pt x="0" y="593899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Freeform 3"/>
          <p:cNvSpPr/>
          <p:nvPr/>
        </p:nvSpPr>
        <p:spPr>
          <a:xfrm>
            <a:off x="-4812140" y="5878168"/>
            <a:ext cx="14274373" cy="5587079"/>
          </a:xfrm>
          <a:custGeom>
            <a:avLst/>
            <a:gdLst/>
            <a:ahLst/>
            <a:cxnLst/>
            <a:rect l="l" t="t" r="r" b="b"/>
            <a:pathLst>
              <a:path w="14274373" h="5587079">
                <a:moveTo>
                  <a:pt x="0" y="0"/>
                </a:moveTo>
                <a:lnTo>
                  <a:pt x="14274374" y="0"/>
                </a:lnTo>
                <a:lnTo>
                  <a:pt x="14274374" y="5587079"/>
                </a:lnTo>
                <a:lnTo>
                  <a:pt x="0" y="558707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grpSp>
        <p:nvGrpSpPr>
          <p:cNvPr id="4" name="Group 4"/>
          <p:cNvGrpSpPr/>
          <p:nvPr/>
        </p:nvGrpSpPr>
        <p:grpSpPr>
          <a:xfrm>
            <a:off x="9346338" y="9673936"/>
            <a:ext cx="9140275" cy="1168977"/>
            <a:chOff x="0" y="0"/>
            <a:chExt cx="2407315" cy="307879"/>
          </a:xfrm>
        </p:grpSpPr>
        <p:sp>
          <p:nvSpPr>
            <p:cNvPr id="5" name="Freeform 5"/>
            <p:cNvSpPr/>
            <p:nvPr/>
          </p:nvSpPr>
          <p:spPr>
            <a:xfrm>
              <a:off x="0" y="0"/>
              <a:ext cx="2407315" cy="307879"/>
            </a:xfrm>
            <a:custGeom>
              <a:avLst/>
              <a:gdLst/>
              <a:ahLst/>
              <a:cxnLst/>
              <a:rect l="l" t="t" r="r" b="b"/>
              <a:pathLst>
                <a:path w="2407315" h="307879">
                  <a:moveTo>
                    <a:pt x="0" y="0"/>
                  </a:moveTo>
                  <a:lnTo>
                    <a:pt x="2407315" y="0"/>
                  </a:lnTo>
                  <a:lnTo>
                    <a:pt x="2407315" y="307879"/>
                  </a:lnTo>
                  <a:lnTo>
                    <a:pt x="0" y="307879"/>
                  </a:lnTo>
                  <a:close/>
                </a:path>
              </a:pathLst>
            </a:custGeom>
            <a:solidFill>
              <a:srgbClr val="FFFFFF">
                <a:alpha val="40000"/>
              </a:srgbClr>
            </a:solidFill>
          </p:spPr>
        </p:sp>
        <p:sp>
          <p:nvSpPr>
            <p:cNvPr id="6" name="TextBox 6"/>
            <p:cNvSpPr txBox="1"/>
            <p:nvPr/>
          </p:nvSpPr>
          <p:spPr>
            <a:xfrm>
              <a:off x="0" y="-95250"/>
              <a:ext cx="2407315" cy="403129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3220"/>
                </a:lnSpc>
              </a:pPr>
              <a:endParaRPr/>
            </a:p>
          </p:txBody>
        </p:sp>
      </p:grpSp>
      <p:sp>
        <p:nvSpPr>
          <p:cNvPr id="7" name="TextBox 7"/>
          <p:cNvSpPr txBox="1"/>
          <p:nvPr/>
        </p:nvSpPr>
        <p:spPr>
          <a:xfrm>
            <a:off x="5607073" y="3604360"/>
            <a:ext cx="7073854" cy="2035494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120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 현황</a:t>
            </a:r>
            <a:endParaRPr lang="en-US" sz="120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8" name="TextBox 8"/>
          <p:cNvSpPr txBox="1"/>
          <p:nvPr/>
        </p:nvSpPr>
        <p:spPr>
          <a:xfrm>
            <a:off x="5416972" y="6381313"/>
            <a:ext cx="7454057" cy="377732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.</a:t>
            </a:r>
          </a:p>
        </p:txBody>
      </p:sp>
      <p:grpSp>
        <p:nvGrpSpPr>
          <p:cNvPr id="9" name="Group 9"/>
          <p:cNvGrpSpPr/>
          <p:nvPr/>
        </p:nvGrpSpPr>
        <p:grpSpPr>
          <a:xfrm>
            <a:off x="5259255" y="3767239"/>
            <a:ext cx="315434" cy="1719262"/>
            <a:chOff x="0" y="0"/>
            <a:chExt cx="420578" cy="2292350"/>
          </a:xfrm>
        </p:grpSpPr>
        <p:sp>
          <p:nvSpPr>
            <p:cNvPr id="10" name="AutoShape 10"/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1" name="AutoShape 11"/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2" name="AutoShape 12"/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grpSp>
        <p:nvGrpSpPr>
          <p:cNvPr id="13" name="Group 13"/>
          <p:cNvGrpSpPr/>
          <p:nvPr/>
        </p:nvGrpSpPr>
        <p:grpSpPr>
          <a:xfrm>
            <a:off x="12699022" y="3757714"/>
            <a:ext cx="315434" cy="1719262"/>
            <a:chOff x="0" y="0"/>
            <a:chExt cx="420578" cy="2292350"/>
          </a:xfrm>
        </p:grpSpPr>
        <p:sp>
          <p:nvSpPr>
            <p:cNvPr id="14" name="AutoShape 14"/>
            <p:cNvSpPr/>
            <p:nvPr/>
          </p:nvSpPr>
          <p:spPr>
            <a:xfrm>
              <a:off x="401528" y="1270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5" name="AutoShape 15"/>
            <p:cNvSpPr/>
            <p:nvPr/>
          </p:nvSpPr>
          <p:spPr>
            <a:xfrm flipH="1">
              <a:off x="0" y="22733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16" name="AutoShape 16"/>
            <p:cNvSpPr/>
            <p:nvPr/>
          </p:nvSpPr>
          <p:spPr>
            <a:xfrm flipH="1">
              <a:off x="0" y="1270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17" name="TextBox 17"/>
          <p:cNvSpPr txBox="1"/>
          <p:nvPr/>
        </p:nvSpPr>
        <p:spPr>
          <a:xfrm>
            <a:off x="7010400" y="2230930"/>
            <a:ext cx="4267200" cy="4747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dEVELOPMENT</a:t>
            </a:r>
            <a:r>
              <a:rPr lang="en-US" sz="3000" dirty="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 </a:t>
            </a:r>
            <a:r>
              <a:rPr lang="en-US" sz="3000" dirty="0" err="1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sTATUS</a:t>
            </a:r>
            <a:r>
              <a:rPr lang="en-US" sz="3000" dirty="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 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8669648" y="1697530"/>
            <a:ext cx="948705" cy="2667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03</a:t>
            </a:r>
          </a:p>
        </p:txBody>
      </p:sp>
      <p:sp>
        <p:nvSpPr>
          <p:cNvPr id="19" name="Text Placeholder 22">
            <a:extLst>
              <a:ext uri="{FF2B5EF4-FFF2-40B4-BE49-F238E27FC236}">
                <a16:creationId xmlns:a16="http://schemas.microsoft.com/office/drawing/2014/main" id="{073F5CF1-BDC5-49F3-9264-32649FD3E762}"/>
              </a:ext>
            </a:extLst>
          </p:cNvPr>
          <p:cNvSpPr txBox="1">
            <a:spLocks/>
          </p:cNvSpPr>
          <p:nvPr/>
        </p:nvSpPr>
        <p:spPr>
          <a:xfrm>
            <a:off x="13464169" y="9069220"/>
            <a:ext cx="4546801" cy="78665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>
                <a:solidFill>
                  <a:schemeClr val="bg1"/>
                </a:solidFill>
              </a:rPr>
              <a:t>안세현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 err="1">
                <a:solidFill>
                  <a:schemeClr val="bg1"/>
                </a:solidFill>
              </a:rPr>
              <a:t>이경근</a:t>
            </a:r>
            <a:r>
              <a:rPr lang="en-US" altLang="ko-KR" dirty="0">
                <a:solidFill>
                  <a:schemeClr val="bg1"/>
                </a:solidFill>
              </a:rPr>
              <a:t>,</a:t>
            </a:r>
            <a:r>
              <a:rPr lang="ko-KR" altLang="en-US" dirty="0">
                <a:solidFill>
                  <a:schemeClr val="bg1"/>
                </a:solidFill>
              </a:rPr>
              <a:t> 김도현</a:t>
            </a:r>
            <a:r>
              <a:rPr lang="en-US" altLang="ko-KR" dirty="0">
                <a:solidFill>
                  <a:schemeClr val="bg1"/>
                </a:solidFill>
              </a:rPr>
              <a:t>, </a:t>
            </a:r>
            <a:r>
              <a:rPr lang="ko-KR" altLang="en-US" dirty="0">
                <a:solidFill>
                  <a:schemeClr val="bg1"/>
                </a:solidFill>
              </a:rPr>
              <a:t>김성환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BA0662E5-EC6D-4C3D-8329-2CB69CCD0048}"/>
              </a:ext>
            </a:extLst>
          </p:cNvPr>
          <p:cNvSpPr txBox="1">
            <a:spLocks/>
          </p:cNvSpPr>
          <p:nvPr/>
        </p:nvSpPr>
        <p:spPr>
          <a:xfrm>
            <a:off x="13182600" y="9094694"/>
            <a:ext cx="4546801" cy="544606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solidFill>
                  <a:schemeClr val="bg1"/>
                </a:solidFill>
              </a:rPr>
              <a:t> uri42</a:t>
            </a:r>
          </a:p>
        </p:txBody>
      </p:sp>
      <p:cxnSp>
        <p:nvCxnSpPr>
          <p:cNvPr id="21" name="Straight Connector 36">
            <a:extLst>
              <a:ext uri="{FF2B5EF4-FFF2-40B4-BE49-F238E27FC236}">
                <a16:creationId xmlns:a16="http://schemas.microsoft.com/office/drawing/2014/main" id="{C2115EA8-C2FD-42A4-9316-D5C01EE9A1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250" y="9012823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37">
            <a:extLst>
              <a:ext uri="{FF2B5EF4-FFF2-40B4-BE49-F238E27FC236}">
                <a16:creationId xmlns:a16="http://schemas.microsoft.com/office/drawing/2014/main" id="{7126E800-79E8-4EA9-8680-B47349C75A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13289418" y="9614311"/>
            <a:ext cx="4840941" cy="0"/>
          </a:xfrm>
          <a:prstGeom prst="line">
            <a:avLst/>
          </a:prstGeom>
          <a:ln w="34925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7367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>
            <a:lumMod val="7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5586904" y="7677150"/>
            <a:ext cx="7114192" cy="4114800"/>
          </a:xfrm>
          <a:custGeom>
            <a:avLst/>
            <a:gdLst/>
            <a:ahLst/>
            <a:cxnLst/>
            <a:rect l="l" t="t" r="r" b="b"/>
            <a:pathLst>
              <a:path w="7114192" h="4114800">
                <a:moveTo>
                  <a:pt x="0" y="0"/>
                </a:moveTo>
                <a:lnTo>
                  <a:pt x="7114192" y="0"/>
                </a:lnTo>
                <a:lnTo>
                  <a:pt x="711419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</p:sp>
      <p:sp>
        <p:nvSpPr>
          <p:cNvPr id="3" name="TextBox 3"/>
          <p:cNvSpPr txBox="1"/>
          <p:nvPr/>
        </p:nvSpPr>
        <p:spPr>
          <a:xfrm>
            <a:off x="1922153" y="4191000"/>
            <a:ext cx="7454057" cy="3911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 현황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에대한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gif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파일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8292443" y="2230930"/>
            <a:ext cx="1703115" cy="5334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>
                <a:solidFill>
                  <a:srgbClr val="000000"/>
                </a:solidFill>
                <a:latin typeface="Bad Russian"/>
                <a:ea typeface="Bad Russian"/>
                <a:cs typeface="Bad Russian"/>
                <a:sym typeface="Bad Russian"/>
              </a:rPr>
              <a:t>offering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8669648" y="1697530"/>
            <a:ext cx="948705" cy="2569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100"/>
              </a:lnSpc>
            </a:pPr>
            <a:r>
              <a:rPr lang="en-US" sz="1500" dirty="0">
                <a:solidFill>
                  <a:srgbClr val="000000"/>
                </a:solidFill>
                <a:latin typeface="210 디딤고딕 Bold"/>
                <a:ea typeface="210 디딤고딕 Bold"/>
                <a:cs typeface="210 디딤고딕 Bold"/>
                <a:sym typeface="210 디딤고딕 Bold"/>
              </a:rPr>
              <a:t>02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380014C9-B81C-4695-8ED6-2653BC6017FD}"/>
              </a:ext>
            </a:extLst>
          </p:cNvPr>
          <p:cNvSpPr/>
          <p:nvPr/>
        </p:nvSpPr>
        <p:spPr>
          <a:xfrm>
            <a:off x="1922153" y="4781550"/>
            <a:ext cx="7696200" cy="3371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sp>
        <p:nvSpPr>
          <p:cNvPr id="16" name="TextBox 3">
            <a:extLst>
              <a:ext uri="{FF2B5EF4-FFF2-40B4-BE49-F238E27FC236}">
                <a16:creationId xmlns:a16="http://schemas.microsoft.com/office/drawing/2014/main" id="{65FD1FE6-FA3C-4685-91C7-3C4F11404F84}"/>
              </a:ext>
            </a:extLst>
          </p:cNvPr>
          <p:cNvSpPr txBox="1"/>
          <p:nvPr/>
        </p:nvSpPr>
        <p:spPr>
          <a:xfrm>
            <a:off x="10134600" y="4191000"/>
            <a:ext cx="7454057" cy="391160"/>
          </a:xfrm>
          <a:prstGeom prst="rect">
            <a:avLst/>
          </a:prstGeom>
          <a:solidFill>
            <a:schemeClr val="bg1"/>
          </a:solidFill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220"/>
              </a:lnSpc>
            </a:pP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 현황 </a:t>
            </a:r>
            <a:r>
              <a:rPr lang="ko-KR" altLang="en-US" sz="2000" dirty="0" err="1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에대한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 </a:t>
            </a:r>
            <a:r>
              <a:rPr lang="en-US" altLang="ko-KR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gif </a:t>
            </a:r>
            <a:r>
              <a:rPr lang="ko-KR" altLang="en-US" sz="2000" dirty="0">
                <a:solidFill>
                  <a:srgbClr val="000000">
                    <a:alpha val="60000"/>
                  </a:srgbClr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파일</a:t>
            </a:r>
            <a:endParaRPr lang="en-US" sz="2000" dirty="0">
              <a:solidFill>
                <a:srgbClr val="000000">
                  <a:alpha val="60000"/>
                </a:srgbClr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8A91C6F-F428-48C6-8C31-F8AF98DF45BC}"/>
              </a:ext>
            </a:extLst>
          </p:cNvPr>
          <p:cNvSpPr/>
          <p:nvPr/>
        </p:nvSpPr>
        <p:spPr>
          <a:xfrm>
            <a:off x="10134600" y="4781550"/>
            <a:ext cx="7696200" cy="337185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이미지</a:t>
            </a:r>
          </a:p>
        </p:txBody>
      </p:sp>
      <p:grpSp>
        <p:nvGrpSpPr>
          <p:cNvPr id="18" name="Group 2">
            <a:extLst>
              <a:ext uri="{FF2B5EF4-FFF2-40B4-BE49-F238E27FC236}">
                <a16:creationId xmlns:a16="http://schemas.microsoft.com/office/drawing/2014/main" id="{00EEE022-2EA1-431E-AEBE-8BEAF548504F}"/>
              </a:ext>
            </a:extLst>
          </p:cNvPr>
          <p:cNvGrpSpPr/>
          <p:nvPr/>
        </p:nvGrpSpPr>
        <p:grpSpPr>
          <a:xfrm>
            <a:off x="1181869" y="688774"/>
            <a:ext cx="227540" cy="1223661"/>
            <a:chOff x="0" y="0"/>
            <a:chExt cx="420578" cy="2292350"/>
          </a:xfrm>
        </p:grpSpPr>
        <p:sp>
          <p:nvSpPr>
            <p:cNvPr id="19" name="AutoShape 3">
              <a:extLst>
                <a:ext uri="{FF2B5EF4-FFF2-40B4-BE49-F238E27FC236}">
                  <a16:creationId xmlns:a16="http://schemas.microsoft.com/office/drawing/2014/main" id="{C7658BC6-0989-4A17-9985-AC973876469D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0" name="AutoShape 4">
              <a:extLst>
                <a:ext uri="{FF2B5EF4-FFF2-40B4-BE49-F238E27FC236}">
                  <a16:creationId xmlns:a16="http://schemas.microsoft.com/office/drawing/2014/main" id="{B97F8C5B-53AA-4DC2-97ED-DEEFC7D595D5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1" name="AutoShape 5">
              <a:extLst>
                <a:ext uri="{FF2B5EF4-FFF2-40B4-BE49-F238E27FC236}">
                  <a16:creationId xmlns:a16="http://schemas.microsoft.com/office/drawing/2014/main" id="{36D15FE1-8A9E-4149-915E-82CE62658653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  <p:sp>
        <p:nvSpPr>
          <p:cNvPr id="22" name="TextBox 13">
            <a:extLst>
              <a:ext uri="{FF2B5EF4-FFF2-40B4-BE49-F238E27FC236}">
                <a16:creationId xmlns:a16="http://schemas.microsoft.com/office/drawing/2014/main" id="{8A0521C2-4B3E-409F-B8E9-300F69A8F878}"/>
              </a:ext>
            </a:extLst>
          </p:cNvPr>
          <p:cNvSpPr txBox="1"/>
          <p:nvPr/>
        </p:nvSpPr>
        <p:spPr>
          <a:xfrm>
            <a:off x="913287" y="-47663"/>
            <a:ext cx="3109915" cy="184665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ts val="16800"/>
              </a:lnSpc>
              <a:spcBef>
                <a:spcPct val="0"/>
              </a:spcBef>
            </a:pPr>
            <a:r>
              <a:rPr lang="ko-KR" altLang="en-US" sz="6600" dirty="0">
                <a:solidFill>
                  <a:srgbClr val="000000"/>
                </a:solidFill>
                <a:latin typeface="TDTD명조 Light"/>
                <a:ea typeface="TDTD명조 Light"/>
                <a:cs typeface="TDTD명조 Light"/>
                <a:sym typeface="TDTD명조 Light"/>
              </a:rPr>
              <a:t>구현</a:t>
            </a:r>
            <a:endParaRPr lang="en-US" sz="6600" dirty="0">
              <a:solidFill>
                <a:srgbClr val="000000"/>
              </a:solidFill>
              <a:latin typeface="TDTD명조 Light"/>
              <a:ea typeface="TDTD명조 Light"/>
              <a:cs typeface="TDTD명조 Light"/>
              <a:sym typeface="TDTD명조 Light"/>
            </a:endParaRPr>
          </a:p>
        </p:txBody>
      </p:sp>
      <p:grpSp>
        <p:nvGrpSpPr>
          <p:cNvPr id="23" name="Group 2">
            <a:extLst>
              <a:ext uri="{FF2B5EF4-FFF2-40B4-BE49-F238E27FC236}">
                <a16:creationId xmlns:a16="http://schemas.microsoft.com/office/drawing/2014/main" id="{20850D2D-74E1-4587-8632-40F6046AB5BB}"/>
              </a:ext>
            </a:extLst>
          </p:cNvPr>
          <p:cNvGrpSpPr/>
          <p:nvPr/>
        </p:nvGrpSpPr>
        <p:grpSpPr>
          <a:xfrm flipH="1">
            <a:off x="3619285" y="647745"/>
            <a:ext cx="274963" cy="1223661"/>
            <a:chOff x="0" y="0"/>
            <a:chExt cx="420578" cy="2292350"/>
          </a:xfrm>
        </p:grpSpPr>
        <p:sp>
          <p:nvSpPr>
            <p:cNvPr id="24" name="AutoShape 3">
              <a:extLst>
                <a:ext uri="{FF2B5EF4-FFF2-40B4-BE49-F238E27FC236}">
                  <a16:creationId xmlns:a16="http://schemas.microsoft.com/office/drawing/2014/main" id="{167E6D8A-9218-45A1-B2F7-82801FBC2970}"/>
                </a:ext>
              </a:extLst>
            </p:cNvPr>
            <p:cNvSpPr/>
            <p:nvPr/>
          </p:nvSpPr>
          <p:spPr>
            <a:xfrm flipV="1">
              <a:off x="19050" y="0"/>
              <a:ext cx="0" cy="227965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5" name="AutoShape 4">
              <a:extLst>
                <a:ext uri="{FF2B5EF4-FFF2-40B4-BE49-F238E27FC236}">
                  <a16:creationId xmlns:a16="http://schemas.microsoft.com/office/drawing/2014/main" id="{462403CE-292D-4D64-B0B0-46EDBE1E405E}"/>
                </a:ext>
              </a:extLst>
            </p:cNvPr>
            <p:cNvSpPr/>
            <p:nvPr/>
          </p:nvSpPr>
          <p:spPr>
            <a:xfrm>
              <a:off x="0" y="190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  <p:sp>
          <p:nvSpPr>
            <p:cNvPr id="26" name="AutoShape 5">
              <a:extLst>
                <a:ext uri="{FF2B5EF4-FFF2-40B4-BE49-F238E27FC236}">
                  <a16:creationId xmlns:a16="http://schemas.microsoft.com/office/drawing/2014/main" id="{4AAF3C37-B72D-46D4-B7DA-0BCA1024F4F6}"/>
                </a:ext>
              </a:extLst>
            </p:cNvPr>
            <p:cNvSpPr/>
            <p:nvPr/>
          </p:nvSpPr>
          <p:spPr>
            <a:xfrm>
              <a:off x="0" y="2279650"/>
              <a:ext cx="420578" cy="0"/>
            </a:xfrm>
            <a:prstGeom prst="line">
              <a:avLst/>
            </a:prstGeom>
            <a:ln w="25400" cap="flat">
              <a:solidFill>
                <a:srgbClr val="000000"/>
              </a:solidFill>
              <a:prstDash val="solid"/>
              <a:headEnd type="none" w="sm" len="sm"/>
              <a:tailEnd type="none" w="sm" len="sm"/>
            </a:ln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</TotalTime>
  <Words>212</Words>
  <Application>Microsoft Office PowerPoint</Application>
  <PresentationFormat>사용자 지정</PresentationFormat>
  <Paragraphs>94</Paragraphs>
  <Slides>12</Slides>
  <Notes>2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0" baseType="lpstr">
      <vt:lpstr>Calibri</vt:lpstr>
      <vt:lpstr>TDTD명조 Light</vt:lpstr>
      <vt:lpstr>Algerian</vt:lpstr>
      <vt:lpstr>맑은 고딕</vt:lpstr>
      <vt:lpstr>Bad Russian</vt:lpstr>
      <vt:lpstr>Arial</vt:lpstr>
      <vt:lpstr>210 디딤고딕 Bold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깔끔한 교회 주일 예배 프레젠테이션</dc:title>
  <cp:lastModifiedBy>경근 이</cp:lastModifiedBy>
  <cp:revision>14</cp:revision>
  <dcterms:created xsi:type="dcterms:W3CDTF">2006-08-16T00:00:00Z</dcterms:created>
  <dcterms:modified xsi:type="dcterms:W3CDTF">2024-08-05T17:45:09Z</dcterms:modified>
  <dc:identifier>DAGNAJSVixg</dc:identifier>
</cp:coreProperties>
</file>